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diagrams/layout7.xml" ContentType="application/vnd.openxmlformats-officedocument.drawingml.diagram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rawing7.xml" ContentType="application/vnd.ms-office.drawingml.diagramDrawing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ppt/diagrams/quickStyle6.xml" ContentType="application/vnd.openxmlformats-officedocument.drawingml.diagramStyle+xml"/>
  <Override PartName="/ppt/diagrams/quickStyle7.xml" ContentType="application/vnd.openxmlformats-officedocument.drawingml.diagramStyle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7" r:id="rId9"/>
    <p:sldId id="265" r:id="rId10"/>
    <p:sldId id="266" r:id="rId11"/>
    <p:sldId id="272" r:id="rId12"/>
    <p:sldId id="274" r:id="rId13"/>
    <p:sldId id="275" r:id="rId14"/>
    <p:sldId id="273" r:id="rId15"/>
    <p:sldId id="277" r:id="rId16"/>
    <p:sldId id="268" r:id="rId17"/>
    <p:sldId id="270" r:id="rId18"/>
    <p:sldId id="269" r:id="rId19"/>
    <p:sldId id="271" r:id="rId20"/>
    <p:sldId id="276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165" autoAdjust="0"/>
    <p:restoredTop sz="94660"/>
  </p:normalViewPr>
  <p:slideViewPr>
    <p:cSldViewPr>
      <p:cViewPr>
        <p:scale>
          <a:sx n="66" d="100"/>
          <a:sy n="66" d="100"/>
        </p:scale>
        <p:origin x="-1278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plotArea>
      <c:layout>
        <c:manualLayout>
          <c:layoutTarget val="inner"/>
          <c:xMode val="edge"/>
          <c:yMode val="edge"/>
          <c:x val="0.17428286845520241"/>
          <c:y val="4.0949646589233273E-2"/>
          <c:w val="0.82447832482442596"/>
          <c:h val="0.72328392920516416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2012-2013</c:v>
                </c:pt>
              </c:strCache>
            </c:strRef>
          </c:tx>
          <c:spPr>
            <a:solidFill>
              <a:srgbClr val="FF00FF"/>
            </a:solidFill>
          </c:spPr>
          <c:cat>
            <c:strRef>
              <c:f>Лист1!$A$2:$A$4</c:f>
              <c:strCache>
                <c:ptCount val="3"/>
                <c:pt idx="0">
                  <c:v>Колосок</c:v>
                </c:pt>
                <c:pt idx="1">
                  <c:v>Кенгуру</c:v>
                </c:pt>
                <c:pt idx="2">
                  <c:v>Русский медвежонок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</c:v>
                </c:pt>
                <c:pt idx="1">
                  <c:v>11</c:v>
                </c:pt>
                <c:pt idx="2">
                  <c:v>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2013-2014</c:v>
                </c:pt>
              </c:strCache>
            </c:strRef>
          </c:tx>
          <c:spPr>
            <a:gradFill flip="none" rotWithShape="1">
              <a:gsLst>
                <a:gs pos="0">
                  <a:srgbClr val="FFF533"/>
                </a:gs>
                <a:gs pos="45000">
                  <a:srgbClr val="FF891D"/>
                </a:gs>
                <a:gs pos="70000">
                  <a:srgbClr val="FF2F2F"/>
                </a:gs>
                <a:gs pos="100000">
                  <a:srgbClr val="950F0F"/>
                </a:gs>
              </a:gsLst>
              <a:path path="circle">
                <a:fillToRect l="50000" t="50000" r="50000" b="50000"/>
              </a:path>
              <a:tileRect/>
            </a:gradFill>
          </c:spPr>
          <c:cat>
            <c:strRef>
              <c:f>Лист1!$A$2:$A$4</c:f>
              <c:strCache>
                <c:ptCount val="3"/>
                <c:pt idx="0">
                  <c:v>Колосок</c:v>
                </c:pt>
                <c:pt idx="1">
                  <c:v>Кенгуру</c:v>
                </c:pt>
                <c:pt idx="2">
                  <c:v>Русский медвежонок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18</c:v>
                </c:pt>
                <c:pt idx="1">
                  <c:v>21</c:v>
                </c:pt>
                <c:pt idx="2">
                  <c:v>0</c:v>
                </c:pt>
              </c:numCache>
            </c:numRef>
          </c:val>
        </c:ser>
        <c:shape val="box"/>
        <c:axId val="22631168"/>
        <c:axId val="22632704"/>
        <c:axId val="0"/>
      </c:bar3DChart>
      <c:catAx>
        <c:axId val="22631168"/>
        <c:scaling>
          <c:orientation val="minMax"/>
        </c:scaling>
        <c:axPos val="b"/>
        <c:majorTickMark val="none"/>
        <c:tickLblPos val="nextTo"/>
        <c:crossAx val="22632704"/>
        <c:crosses val="autoZero"/>
        <c:auto val="1"/>
        <c:lblAlgn val="ctr"/>
        <c:lblOffset val="100"/>
      </c:catAx>
      <c:valAx>
        <c:axId val="22632704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crossAx val="22631168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600" b="1" i="0" baseline="0">
                <a:latin typeface="Arial" pitchFamily="34" charset="0"/>
              </a:defRPr>
            </a:pPr>
            <a:endParaRPr lang="ru-RU"/>
          </a:p>
        </c:txPr>
      </c:dTable>
      <c:spPr>
        <a:noFill/>
        <a:ln w="25400">
          <a:noFill/>
        </a:ln>
      </c:spPr>
    </c:plotArea>
    <c:plotVisOnly val="1"/>
    <c:dispBlanksAs val="gap"/>
  </c:chart>
  <c:spPr>
    <a:ln>
      <a:solidFill>
        <a:srgbClr val="000066"/>
      </a:solidFill>
    </a:ln>
  </c:sp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5BB9717-D85A-40E0-9D85-787D5B3B19A0}" type="doc">
      <dgm:prSet loTypeId="urn:microsoft.com/office/officeart/2005/8/layout/hierarchy1" loCatId="hierarchy" qsTypeId="urn:microsoft.com/office/officeart/2005/8/quickstyle/3d8" qsCatId="3D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5B8ADBBF-4567-4FE3-BC97-8BE77751FCDF}">
      <dgm:prSet custT="1"/>
      <dgm:spPr>
        <a:solidFill>
          <a:srgbClr val="DEEFFE">
            <a:alpha val="89804"/>
          </a:srgbClr>
        </a:solidFill>
      </dgm:spPr>
      <dgm:t>
        <a:bodyPr/>
        <a:lstStyle/>
        <a:p>
          <a:r>
            <a:rPr lang="uk-UA" sz="2700" dirty="0" smtClean="0">
              <a:solidFill>
                <a:schemeClr val="tx1"/>
              </a:solidFill>
            </a:rPr>
            <a:t>Підвищення ефективності педагогічного процесу та забезпечення якості освіти</a:t>
          </a:r>
          <a:endParaRPr lang="ru-RU" sz="2700" dirty="0">
            <a:solidFill>
              <a:schemeClr val="tx1"/>
            </a:solidFill>
          </a:endParaRPr>
        </a:p>
      </dgm:t>
    </dgm:pt>
    <dgm:pt modelId="{3DBF07B0-A91D-468E-AD42-329C4915252C}" type="parTrans" cxnId="{C7C722AF-6820-451B-888D-AD5AD6B209B0}">
      <dgm:prSet/>
      <dgm:spPr/>
      <dgm:t>
        <a:bodyPr/>
        <a:lstStyle/>
        <a:p>
          <a:endParaRPr lang="ru-RU"/>
        </a:p>
      </dgm:t>
    </dgm:pt>
    <dgm:pt modelId="{57F0B630-8B25-4AC0-BE20-F71F6571DFDB}" type="sibTrans" cxnId="{C7C722AF-6820-451B-888D-AD5AD6B209B0}">
      <dgm:prSet/>
      <dgm:spPr/>
      <dgm:t>
        <a:bodyPr/>
        <a:lstStyle/>
        <a:p>
          <a:endParaRPr lang="ru-RU"/>
        </a:p>
      </dgm:t>
    </dgm:pt>
    <dgm:pt modelId="{4458C589-7839-416A-B583-BBB54A6347B8}" type="pres">
      <dgm:prSet presAssocID="{65BB9717-D85A-40E0-9D85-787D5B3B19A0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E3FBBE05-BA56-4A31-AA6E-2FABE29068CE}" type="pres">
      <dgm:prSet presAssocID="{5B8ADBBF-4567-4FE3-BC97-8BE77751FCDF}" presName="hierRoot1" presStyleCnt="0"/>
      <dgm:spPr/>
    </dgm:pt>
    <dgm:pt modelId="{00C12BA9-D315-40EF-B9EA-EC89AEDA434B}" type="pres">
      <dgm:prSet presAssocID="{5B8ADBBF-4567-4FE3-BC97-8BE77751FCDF}" presName="composite" presStyleCnt="0"/>
      <dgm:spPr/>
    </dgm:pt>
    <dgm:pt modelId="{8259D21B-5F07-435B-8A9E-A5ECF8014E91}" type="pres">
      <dgm:prSet presAssocID="{5B8ADBBF-4567-4FE3-BC97-8BE77751FCDF}" presName="background" presStyleLbl="node0" presStyleIdx="0" presStyleCnt="1"/>
      <dgm:spPr/>
    </dgm:pt>
    <dgm:pt modelId="{54268329-7574-48FC-9840-95BCD6B25714}" type="pres">
      <dgm:prSet presAssocID="{5B8ADBBF-4567-4FE3-BC97-8BE77751FCDF}" presName="text" presStyleLbl="fgAcc0" presStyleIdx="0" presStyleCnt="1" custLinFactNeighborX="-6137" custLinFactNeighborY="-140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EEC4F7B-272B-4524-BB3B-3BA4518F9E86}" type="pres">
      <dgm:prSet presAssocID="{5B8ADBBF-4567-4FE3-BC97-8BE77751FCDF}" presName="hierChild2" presStyleCnt="0"/>
      <dgm:spPr/>
    </dgm:pt>
  </dgm:ptLst>
  <dgm:cxnLst>
    <dgm:cxn modelId="{48BAB356-0E65-463B-8387-366C850569FF}" type="presOf" srcId="{5B8ADBBF-4567-4FE3-BC97-8BE77751FCDF}" destId="{54268329-7574-48FC-9840-95BCD6B25714}" srcOrd="0" destOrd="0" presId="urn:microsoft.com/office/officeart/2005/8/layout/hierarchy1"/>
    <dgm:cxn modelId="{EF651B9A-E0D8-4A52-8CB3-B66535E42C15}" type="presOf" srcId="{65BB9717-D85A-40E0-9D85-787D5B3B19A0}" destId="{4458C589-7839-416A-B583-BBB54A6347B8}" srcOrd="0" destOrd="0" presId="urn:microsoft.com/office/officeart/2005/8/layout/hierarchy1"/>
    <dgm:cxn modelId="{C7C722AF-6820-451B-888D-AD5AD6B209B0}" srcId="{65BB9717-D85A-40E0-9D85-787D5B3B19A0}" destId="{5B8ADBBF-4567-4FE3-BC97-8BE77751FCDF}" srcOrd="0" destOrd="0" parTransId="{3DBF07B0-A91D-468E-AD42-329C4915252C}" sibTransId="{57F0B630-8B25-4AC0-BE20-F71F6571DFDB}"/>
    <dgm:cxn modelId="{C7633865-5BC6-4340-BDAA-429AD72ECA1F}" type="presParOf" srcId="{4458C589-7839-416A-B583-BBB54A6347B8}" destId="{E3FBBE05-BA56-4A31-AA6E-2FABE29068CE}" srcOrd="0" destOrd="0" presId="urn:microsoft.com/office/officeart/2005/8/layout/hierarchy1"/>
    <dgm:cxn modelId="{A8A19148-1770-4369-AA78-0E3CB208A6F2}" type="presParOf" srcId="{E3FBBE05-BA56-4A31-AA6E-2FABE29068CE}" destId="{00C12BA9-D315-40EF-B9EA-EC89AEDA434B}" srcOrd="0" destOrd="0" presId="urn:microsoft.com/office/officeart/2005/8/layout/hierarchy1"/>
    <dgm:cxn modelId="{C2660178-BBAD-4D99-80D7-CAF633E3F8DE}" type="presParOf" srcId="{00C12BA9-D315-40EF-B9EA-EC89AEDA434B}" destId="{8259D21B-5F07-435B-8A9E-A5ECF8014E91}" srcOrd="0" destOrd="0" presId="urn:microsoft.com/office/officeart/2005/8/layout/hierarchy1"/>
    <dgm:cxn modelId="{3F45F016-D376-4260-BD09-B664424D3D25}" type="presParOf" srcId="{00C12BA9-D315-40EF-B9EA-EC89AEDA434B}" destId="{54268329-7574-48FC-9840-95BCD6B25714}" srcOrd="1" destOrd="0" presId="urn:microsoft.com/office/officeart/2005/8/layout/hierarchy1"/>
    <dgm:cxn modelId="{EB244851-E93B-474D-8304-F5BBCF647C2C}" type="presParOf" srcId="{E3FBBE05-BA56-4A31-AA6E-2FABE29068CE}" destId="{8EEC4F7B-272B-4524-BB3B-3BA4518F9E86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EE10EE6-4613-4615-BAD9-9775AE59EAD0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4743D1D-17AF-4EAA-A8CF-777641F1643B}">
      <dgm:prSet/>
      <dgm:spPr/>
      <dgm:t>
        <a:bodyPr/>
        <a:lstStyle/>
        <a:p>
          <a:pPr algn="ctr"/>
          <a:r>
            <a:rPr lang="uk-UA" b="1" dirty="0" smtClean="0">
              <a:solidFill>
                <a:srgbClr val="000000"/>
              </a:solidFill>
              <a:cs typeface="Arial" pitchFamily="34" charset="0"/>
            </a:rPr>
            <a:t>вивчення та використання у професійній діяльності інноваційних педагогічних технологій, методик, засобів ефективного навчання та виховання</a:t>
          </a:r>
          <a:endParaRPr lang="ru-RU" dirty="0">
            <a:solidFill>
              <a:srgbClr val="000000"/>
            </a:solidFill>
          </a:endParaRPr>
        </a:p>
      </dgm:t>
    </dgm:pt>
    <dgm:pt modelId="{F21B8604-0683-44AF-9A9E-438DB03152A2}" type="parTrans" cxnId="{7E14BD95-3C02-437B-97DC-B39B018525E7}">
      <dgm:prSet/>
      <dgm:spPr/>
      <dgm:t>
        <a:bodyPr/>
        <a:lstStyle/>
        <a:p>
          <a:endParaRPr lang="ru-RU"/>
        </a:p>
      </dgm:t>
    </dgm:pt>
    <dgm:pt modelId="{9B7A8EC6-A849-4D33-9516-DBEE84775711}" type="sibTrans" cxnId="{7E14BD95-3C02-437B-97DC-B39B018525E7}">
      <dgm:prSet/>
      <dgm:spPr/>
      <dgm:t>
        <a:bodyPr/>
        <a:lstStyle/>
        <a:p>
          <a:endParaRPr lang="ru-RU"/>
        </a:p>
      </dgm:t>
    </dgm:pt>
    <dgm:pt modelId="{E6DCB02D-38A8-43B1-A22E-61F39D5439B0}">
      <dgm:prSet/>
      <dgm:spPr/>
      <dgm:t>
        <a:bodyPr/>
        <a:lstStyle/>
        <a:p>
          <a:pPr algn="ctr"/>
          <a:r>
            <a:rPr lang="uk-UA" b="1" dirty="0" smtClean="0">
              <a:solidFill>
                <a:srgbClr val="000000"/>
              </a:solidFill>
              <a:cs typeface="Arial" pitchFamily="34" charset="0"/>
            </a:rPr>
            <a:t>створення умов для підвищення професійної </a:t>
          </a:r>
          <a:br>
            <a:rPr lang="uk-UA" b="1" dirty="0" smtClean="0">
              <a:solidFill>
                <a:srgbClr val="000000"/>
              </a:solidFill>
              <a:cs typeface="Arial" pitchFamily="34" charset="0"/>
            </a:rPr>
          </a:br>
          <a:r>
            <a:rPr lang="uk-UA" b="1" dirty="0" smtClean="0">
              <a:solidFill>
                <a:srgbClr val="000000"/>
              </a:solidFill>
              <a:cs typeface="Arial" pitchFamily="34" charset="0"/>
            </a:rPr>
            <a:t>компетентності  педагогів</a:t>
          </a:r>
          <a:endParaRPr lang="ru-RU" dirty="0">
            <a:solidFill>
              <a:srgbClr val="000000"/>
            </a:solidFill>
          </a:endParaRPr>
        </a:p>
      </dgm:t>
    </dgm:pt>
    <dgm:pt modelId="{6438ACD4-63B2-4E0E-8978-BC595A9B294D}" type="parTrans" cxnId="{D59440D9-9C21-461A-8E70-839CA175CD6D}">
      <dgm:prSet/>
      <dgm:spPr/>
      <dgm:t>
        <a:bodyPr/>
        <a:lstStyle/>
        <a:p>
          <a:endParaRPr lang="ru-RU"/>
        </a:p>
      </dgm:t>
    </dgm:pt>
    <dgm:pt modelId="{CAA92610-D97E-4C43-8B38-5117BB446778}" type="sibTrans" cxnId="{D59440D9-9C21-461A-8E70-839CA175CD6D}">
      <dgm:prSet/>
      <dgm:spPr/>
      <dgm:t>
        <a:bodyPr/>
        <a:lstStyle/>
        <a:p>
          <a:endParaRPr lang="ru-RU"/>
        </a:p>
      </dgm:t>
    </dgm:pt>
    <dgm:pt modelId="{6BC1BC4F-0B0C-4DDD-BEE4-A65FAE364F37}">
      <dgm:prSet/>
      <dgm:spPr/>
      <dgm:t>
        <a:bodyPr/>
        <a:lstStyle/>
        <a:p>
          <a:pPr algn="ctr"/>
          <a:r>
            <a:rPr lang="uk-UA" b="1" dirty="0" smtClean="0">
              <a:solidFill>
                <a:srgbClr val="000000"/>
              </a:solidFill>
              <a:cs typeface="Arial" pitchFamily="34" charset="0"/>
            </a:rPr>
            <a:t>надання дієвої допомоги учителям у самоосвітній </a:t>
          </a:r>
          <a:br>
            <a:rPr lang="uk-UA" b="1" dirty="0" smtClean="0">
              <a:solidFill>
                <a:srgbClr val="000000"/>
              </a:solidFill>
              <a:cs typeface="Arial" pitchFamily="34" charset="0"/>
            </a:rPr>
          </a:br>
          <a:r>
            <a:rPr lang="uk-UA" b="1" dirty="0" smtClean="0">
              <a:solidFill>
                <a:srgbClr val="000000"/>
              </a:solidFill>
              <a:cs typeface="Arial" pitchFamily="34" charset="0"/>
            </a:rPr>
            <a:t>та творчій діяльності</a:t>
          </a:r>
          <a:endParaRPr lang="ru-RU" dirty="0">
            <a:solidFill>
              <a:srgbClr val="000000"/>
            </a:solidFill>
          </a:endParaRPr>
        </a:p>
      </dgm:t>
    </dgm:pt>
    <dgm:pt modelId="{E746D768-ADFC-4F95-AB42-2A2D25669D76}" type="parTrans" cxnId="{4714D2B5-E190-40B4-8EFD-AC5A9E2086ED}">
      <dgm:prSet/>
      <dgm:spPr/>
      <dgm:t>
        <a:bodyPr/>
        <a:lstStyle/>
        <a:p>
          <a:endParaRPr lang="ru-RU"/>
        </a:p>
      </dgm:t>
    </dgm:pt>
    <dgm:pt modelId="{16C4A717-DB01-4E77-B51C-62A35F5F9DA7}" type="sibTrans" cxnId="{4714D2B5-E190-40B4-8EFD-AC5A9E2086ED}">
      <dgm:prSet/>
      <dgm:spPr/>
      <dgm:t>
        <a:bodyPr/>
        <a:lstStyle/>
        <a:p>
          <a:endParaRPr lang="ru-RU"/>
        </a:p>
      </dgm:t>
    </dgm:pt>
    <dgm:pt modelId="{1ACDB2BE-114F-4AF5-A920-C5795550BD0E}">
      <dgm:prSet/>
      <dgm:spPr/>
      <dgm:t>
        <a:bodyPr/>
        <a:lstStyle/>
        <a:p>
          <a:pPr algn="ctr"/>
          <a:r>
            <a:rPr lang="uk-UA" b="1" dirty="0" smtClean="0">
              <a:solidFill>
                <a:srgbClr val="000000"/>
              </a:solidFill>
              <a:cs typeface="Arial" pitchFamily="34" charset="0"/>
            </a:rPr>
            <a:t>стимулювання педагогів до активного самовираження, творчості, креативності,  результативності</a:t>
          </a:r>
          <a:endParaRPr lang="ru-RU" dirty="0">
            <a:solidFill>
              <a:srgbClr val="000000"/>
            </a:solidFill>
          </a:endParaRPr>
        </a:p>
      </dgm:t>
    </dgm:pt>
    <dgm:pt modelId="{9112ECD5-3CCB-44FD-A1B1-7BE91369A2E5}" type="parTrans" cxnId="{934C1D18-DF8B-4216-8B1E-86FFD08011E6}">
      <dgm:prSet/>
      <dgm:spPr/>
      <dgm:t>
        <a:bodyPr/>
        <a:lstStyle/>
        <a:p>
          <a:endParaRPr lang="ru-RU"/>
        </a:p>
      </dgm:t>
    </dgm:pt>
    <dgm:pt modelId="{C6ACC76A-783C-491C-9119-C2224B243558}" type="sibTrans" cxnId="{934C1D18-DF8B-4216-8B1E-86FFD08011E6}">
      <dgm:prSet/>
      <dgm:spPr/>
      <dgm:t>
        <a:bodyPr/>
        <a:lstStyle/>
        <a:p>
          <a:endParaRPr lang="ru-RU"/>
        </a:p>
      </dgm:t>
    </dgm:pt>
    <dgm:pt modelId="{BFA84EB1-1E57-44B5-975C-765F451C97CE}" type="pres">
      <dgm:prSet presAssocID="{3EE10EE6-4613-4615-BAD9-9775AE59EAD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E4E6893-37F9-4F6B-A604-8743A23EF348}" type="pres">
      <dgm:prSet presAssocID="{C4743D1D-17AF-4EAA-A8CF-777641F1643B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C4A358-53F7-43D9-A20A-321411211244}" type="pres">
      <dgm:prSet presAssocID="{9B7A8EC6-A849-4D33-9516-DBEE84775711}" presName="spacer" presStyleCnt="0"/>
      <dgm:spPr/>
    </dgm:pt>
    <dgm:pt modelId="{9D05CEF8-0B92-4D75-B8D3-94B6CB0C505A}" type="pres">
      <dgm:prSet presAssocID="{E6DCB02D-38A8-43B1-A22E-61F39D5439B0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D107B1-F0EA-4FC1-B015-ECE226491660}" type="pres">
      <dgm:prSet presAssocID="{CAA92610-D97E-4C43-8B38-5117BB446778}" presName="spacer" presStyleCnt="0"/>
      <dgm:spPr/>
    </dgm:pt>
    <dgm:pt modelId="{C1C79EE6-88C9-4E6F-8217-1D3C1DCD57CF}" type="pres">
      <dgm:prSet presAssocID="{6BC1BC4F-0B0C-4DDD-BEE4-A65FAE364F37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49740F-E7D9-4256-B172-DE99465E7D20}" type="pres">
      <dgm:prSet presAssocID="{16C4A717-DB01-4E77-B51C-62A35F5F9DA7}" presName="spacer" presStyleCnt="0"/>
      <dgm:spPr/>
    </dgm:pt>
    <dgm:pt modelId="{46DB3E28-7FCC-45F5-9403-7C8F4DECFB99}" type="pres">
      <dgm:prSet presAssocID="{1ACDB2BE-114F-4AF5-A920-C5795550BD0E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34C1D18-DF8B-4216-8B1E-86FFD08011E6}" srcId="{3EE10EE6-4613-4615-BAD9-9775AE59EAD0}" destId="{1ACDB2BE-114F-4AF5-A920-C5795550BD0E}" srcOrd="3" destOrd="0" parTransId="{9112ECD5-3CCB-44FD-A1B1-7BE91369A2E5}" sibTransId="{C6ACC76A-783C-491C-9119-C2224B243558}"/>
    <dgm:cxn modelId="{53B2413D-7250-41E5-AAC3-F174B3B871B4}" type="presOf" srcId="{3EE10EE6-4613-4615-BAD9-9775AE59EAD0}" destId="{BFA84EB1-1E57-44B5-975C-765F451C97CE}" srcOrd="0" destOrd="0" presId="urn:microsoft.com/office/officeart/2005/8/layout/vList2"/>
    <dgm:cxn modelId="{64A31987-DE2F-4508-90DE-FCBB7B97770C}" type="presOf" srcId="{6BC1BC4F-0B0C-4DDD-BEE4-A65FAE364F37}" destId="{C1C79EE6-88C9-4E6F-8217-1D3C1DCD57CF}" srcOrd="0" destOrd="0" presId="urn:microsoft.com/office/officeart/2005/8/layout/vList2"/>
    <dgm:cxn modelId="{06F3B623-E407-42E9-98D0-5B3D5DAEA88A}" type="presOf" srcId="{C4743D1D-17AF-4EAA-A8CF-777641F1643B}" destId="{DE4E6893-37F9-4F6B-A604-8743A23EF348}" srcOrd="0" destOrd="0" presId="urn:microsoft.com/office/officeart/2005/8/layout/vList2"/>
    <dgm:cxn modelId="{4714D2B5-E190-40B4-8EFD-AC5A9E2086ED}" srcId="{3EE10EE6-4613-4615-BAD9-9775AE59EAD0}" destId="{6BC1BC4F-0B0C-4DDD-BEE4-A65FAE364F37}" srcOrd="2" destOrd="0" parTransId="{E746D768-ADFC-4F95-AB42-2A2D25669D76}" sibTransId="{16C4A717-DB01-4E77-B51C-62A35F5F9DA7}"/>
    <dgm:cxn modelId="{59EBD7B9-6C40-4ED4-827C-658E392D2C31}" type="presOf" srcId="{1ACDB2BE-114F-4AF5-A920-C5795550BD0E}" destId="{46DB3E28-7FCC-45F5-9403-7C8F4DECFB99}" srcOrd="0" destOrd="0" presId="urn:microsoft.com/office/officeart/2005/8/layout/vList2"/>
    <dgm:cxn modelId="{D59440D9-9C21-461A-8E70-839CA175CD6D}" srcId="{3EE10EE6-4613-4615-BAD9-9775AE59EAD0}" destId="{E6DCB02D-38A8-43B1-A22E-61F39D5439B0}" srcOrd="1" destOrd="0" parTransId="{6438ACD4-63B2-4E0E-8978-BC595A9B294D}" sibTransId="{CAA92610-D97E-4C43-8B38-5117BB446778}"/>
    <dgm:cxn modelId="{7E14BD95-3C02-437B-97DC-B39B018525E7}" srcId="{3EE10EE6-4613-4615-BAD9-9775AE59EAD0}" destId="{C4743D1D-17AF-4EAA-A8CF-777641F1643B}" srcOrd="0" destOrd="0" parTransId="{F21B8604-0683-44AF-9A9E-438DB03152A2}" sibTransId="{9B7A8EC6-A849-4D33-9516-DBEE84775711}"/>
    <dgm:cxn modelId="{3BA85C42-C7FA-4E35-9B61-FDB3E53B1694}" type="presOf" srcId="{E6DCB02D-38A8-43B1-A22E-61F39D5439B0}" destId="{9D05CEF8-0B92-4D75-B8D3-94B6CB0C505A}" srcOrd="0" destOrd="0" presId="urn:microsoft.com/office/officeart/2005/8/layout/vList2"/>
    <dgm:cxn modelId="{4129570E-D4E9-4BD7-B203-836D791B28AE}" type="presParOf" srcId="{BFA84EB1-1E57-44B5-975C-765F451C97CE}" destId="{DE4E6893-37F9-4F6B-A604-8743A23EF348}" srcOrd="0" destOrd="0" presId="urn:microsoft.com/office/officeart/2005/8/layout/vList2"/>
    <dgm:cxn modelId="{61635985-A94C-42C2-B587-D7DC3D996D58}" type="presParOf" srcId="{BFA84EB1-1E57-44B5-975C-765F451C97CE}" destId="{62C4A358-53F7-43D9-A20A-321411211244}" srcOrd="1" destOrd="0" presId="urn:microsoft.com/office/officeart/2005/8/layout/vList2"/>
    <dgm:cxn modelId="{FA016DDA-8E09-40F6-9E65-E17BCE5E32F7}" type="presParOf" srcId="{BFA84EB1-1E57-44B5-975C-765F451C97CE}" destId="{9D05CEF8-0B92-4D75-B8D3-94B6CB0C505A}" srcOrd="2" destOrd="0" presId="urn:microsoft.com/office/officeart/2005/8/layout/vList2"/>
    <dgm:cxn modelId="{5BB6376D-9BE0-4A36-94A9-9839CCA25B23}" type="presParOf" srcId="{BFA84EB1-1E57-44B5-975C-765F451C97CE}" destId="{72D107B1-F0EA-4FC1-B015-ECE226491660}" srcOrd="3" destOrd="0" presId="urn:microsoft.com/office/officeart/2005/8/layout/vList2"/>
    <dgm:cxn modelId="{0FB6E4C6-5786-40FF-BFE0-7682CD7D3B6A}" type="presParOf" srcId="{BFA84EB1-1E57-44B5-975C-765F451C97CE}" destId="{C1C79EE6-88C9-4E6F-8217-1D3C1DCD57CF}" srcOrd="4" destOrd="0" presId="urn:microsoft.com/office/officeart/2005/8/layout/vList2"/>
    <dgm:cxn modelId="{7901F740-D510-42A1-8E3E-8F87AEF87385}" type="presParOf" srcId="{BFA84EB1-1E57-44B5-975C-765F451C97CE}" destId="{B649740F-E7D9-4256-B172-DE99465E7D20}" srcOrd="5" destOrd="0" presId="urn:microsoft.com/office/officeart/2005/8/layout/vList2"/>
    <dgm:cxn modelId="{456C4B73-88CB-483B-A822-8971F23037EC}" type="presParOf" srcId="{BFA84EB1-1E57-44B5-975C-765F451C97CE}" destId="{46DB3E28-7FCC-45F5-9403-7C8F4DECFB99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98B8C2F-E93D-4388-872B-524B9E0EAFDB}" type="doc">
      <dgm:prSet loTypeId="urn:microsoft.com/office/officeart/2005/8/layout/vList3#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B81C1F3-927D-4ECB-B041-C1F737A7033F}">
      <dgm:prSet/>
      <dgm:spPr>
        <a:ln w="19050">
          <a:solidFill>
            <a:schemeClr val="accent2">
              <a:lumMod val="50000"/>
            </a:schemeClr>
          </a:solidFill>
        </a:ln>
      </dgm:spPr>
      <dgm:t>
        <a:bodyPr/>
        <a:lstStyle/>
        <a:p>
          <a:pPr algn="ctr"/>
          <a:r>
            <a:rPr lang="uk-UA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вивчити методичні рекомендації щодо організації </a:t>
          </a:r>
          <a:r>
            <a:rPr lang="uk-UA" b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навчально–</a:t>
          </a:r>
          <a:r>
            <a:rPr lang="uk-UA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виховного </a:t>
          </a:r>
          <a:r>
            <a:rPr lang="uk-UA" b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процесу  </a:t>
          </a:r>
          <a:endParaRPr lang="uk-UA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E15AD96-C41E-439C-871D-BE495D2CBE2F}" type="parTrans" cxnId="{BFB377B3-5800-43AA-ABA3-F04051C49185}">
      <dgm:prSet/>
      <dgm:spPr/>
      <dgm:t>
        <a:bodyPr/>
        <a:lstStyle/>
        <a:p>
          <a:endParaRPr lang="ru-RU"/>
        </a:p>
      </dgm:t>
    </dgm:pt>
    <dgm:pt modelId="{E236BCB1-2BA5-4E9E-A314-5692D331D7AA}" type="sibTrans" cxnId="{BFB377B3-5800-43AA-ABA3-F04051C49185}">
      <dgm:prSet/>
      <dgm:spPr/>
      <dgm:t>
        <a:bodyPr/>
        <a:lstStyle/>
        <a:p>
          <a:endParaRPr lang="ru-RU"/>
        </a:p>
      </dgm:t>
    </dgm:pt>
    <dgm:pt modelId="{4B9461A1-E20C-404D-8B95-8EED21F81054}">
      <dgm:prSet/>
      <dgm:spPr>
        <a:ln w="19050">
          <a:solidFill>
            <a:schemeClr val="accent2">
              <a:lumMod val="50000"/>
            </a:schemeClr>
          </a:solidFill>
        </a:ln>
      </dgm:spPr>
      <dgm:t>
        <a:bodyPr/>
        <a:lstStyle/>
        <a:p>
          <a:pPr algn="ctr"/>
          <a:r>
            <a:rPr lang="uk-UA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вивчати основні нормативні документи, продовжувати вивчення особливостей нової програми;</a:t>
          </a:r>
          <a:endParaRPr lang="uk-UA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AD5598D-5634-44DF-B3E2-AC0BFDB63E8B}" type="parTrans" cxnId="{A9678791-034A-4E9E-B2DF-01B789CCB65D}">
      <dgm:prSet/>
      <dgm:spPr/>
      <dgm:t>
        <a:bodyPr/>
        <a:lstStyle/>
        <a:p>
          <a:endParaRPr lang="ru-RU"/>
        </a:p>
      </dgm:t>
    </dgm:pt>
    <dgm:pt modelId="{02F5CDB1-B990-4EB2-93B1-EDCE6C1EF286}" type="sibTrans" cxnId="{A9678791-034A-4E9E-B2DF-01B789CCB65D}">
      <dgm:prSet/>
      <dgm:spPr/>
      <dgm:t>
        <a:bodyPr/>
        <a:lstStyle/>
        <a:p>
          <a:endParaRPr lang="ru-RU"/>
        </a:p>
      </dgm:t>
    </dgm:pt>
    <dgm:pt modelId="{C8D2AD6A-95F9-40AF-93E9-AE8473243684}">
      <dgm:prSet/>
      <dgm:spPr>
        <a:ln w="19050">
          <a:solidFill>
            <a:schemeClr val="accent2">
              <a:lumMod val="50000"/>
            </a:schemeClr>
          </a:solidFill>
        </a:ln>
      </dgm:spPr>
      <dgm:t>
        <a:bodyPr/>
        <a:lstStyle/>
        <a:p>
          <a:pPr algn="ctr"/>
          <a:r>
            <a:rPr lang="uk-UA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сформувати банк даних творчо обдарованих дітей, ознайомитися з кращим педагогічним досвідом роботи творчих учителів;</a:t>
          </a:r>
          <a:endParaRPr lang="uk-UA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F57A75A-4AEB-4BE6-8205-EF5D952F1C1B}" type="parTrans" cxnId="{348B9BE2-BC32-4691-B727-1F8F1DC64C46}">
      <dgm:prSet/>
      <dgm:spPr/>
      <dgm:t>
        <a:bodyPr/>
        <a:lstStyle/>
        <a:p>
          <a:endParaRPr lang="ru-RU"/>
        </a:p>
      </dgm:t>
    </dgm:pt>
    <dgm:pt modelId="{49B47313-742C-4AF6-8FCB-C692418F7453}" type="sibTrans" cxnId="{348B9BE2-BC32-4691-B727-1F8F1DC64C46}">
      <dgm:prSet/>
      <dgm:spPr/>
      <dgm:t>
        <a:bodyPr/>
        <a:lstStyle/>
        <a:p>
          <a:endParaRPr lang="ru-RU"/>
        </a:p>
      </dgm:t>
    </dgm:pt>
    <dgm:pt modelId="{5FC55CCA-0602-4A50-B48C-DBE9D2B0896A}">
      <dgm:prSet/>
      <dgm:spPr>
        <a:ln w="19050">
          <a:solidFill>
            <a:schemeClr val="accent2">
              <a:lumMod val="50000"/>
            </a:schemeClr>
          </a:solidFill>
        </a:ln>
      </dgm:spPr>
      <dgm:t>
        <a:bodyPr/>
        <a:lstStyle/>
        <a:p>
          <a:pPr algn="ctr"/>
          <a:r>
            <a:rPr lang="uk-UA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протягом року поповнювати кабінети </a:t>
          </a:r>
          <a:r>
            <a:rPr lang="uk-UA" b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роздатковим</a:t>
          </a:r>
          <a:r>
            <a:rPr lang="uk-UA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і дидактичним матеріалом;</a:t>
          </a:r>
          <a:endParaRPr lang="uk-UA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13C678F-857E-4194-A784-481A0F67F8A1}" type="parTrans" cxnId="{87583867-498E-4BC4-8210-F26F4EE79BDE}">
      <dgm:prSet/>
      <dgm:spPr/>
      <dgm:t>
        <a:bodyPr/>
        <a:lstStyle/>
        <a:p>
          <a:endParaRPr lang="ru-RU"/>
        </a:p>
      </dgm:t>
    </dgm:pt>
    <dgm:pt modelId="{CC0350D2-C364-4D28-8929-9EE2C74D6881}" type="sibTrans" cxnId="{87583867-498E-4BC4-8210-F26F4EE79BDE}">
      <dgm:prSet/>
      <dgm:spPr/>
      <dgm:t>
        <a:bodyPr/>
        <a:lstStyle/>
        <a:p>
          <a:endParaRPr lang="ru-RU"/>
        </a:p>
      </dgm:t>
    </dgm:pt>
    <dgm:pt modelId="{453F5A51-DB40-45AE-AF0A-AFF13096CCF1}">
      <dgm:prSet/>
      <dgm:spPr>
        <a:ln w="19050">
          <a:solidFill>
            <a:schemeClr val="accent2">
              <a:lumMod val="50000"/>
            </a:schemeClr>
          </a:solidFill>
        </a:ln>
      </dgm:spPr>
      <dgm:t>
        <a:bodyPr/>
        <a:lstStyle/>
        <a:p>
          <a:pPr algn="ctr"/>
          <a:r>
            <a:rPr lang="uk-UA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активно брати участь у ШМО вчителів.</a:t>
          </a:r>
          <a:endParaRPr lang="uk-UA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317D3CA-72D2-4CA3-AC2E-C10985BAAAED}" type="parTrans" cxnId="{3B14232F-AA47-4656-ABD3-E7AC34E1BB1C}">
      <dgm:prSet/>
      <dgm:spPr/>
      <dgm:t>
        <a:bodyPr/>
        <a:lstStyle/>
        <a:p>
          <a:endParaRPr lang="ru-RU"/>
        </a:p>
      </dgm:t>
    </dgm:pt>
    <dgm:pt modelId="{4F286DCA-6762-4ACD-A882-345A4B77CC41}" type="sibTrans" cxnId="{3B14232F-AA47-4656-ABD3-E7AC34E1BB1C}">
      <dgm:prSet/>
      <dgm:spPr/>
      <dgm:t>
        <a:bodyPr/>
        <a:lstStyle/>
        <a:p>
          <a:endParaRPr lang="ru-RU"/>
        </a:p>
      </dgm:t>
    </dgm:pt>
    <dgm:pt modelId="{2692187C-3E87-47A0-89D4-64DD195C5021}" type="pres">
      <dgm:prSet presAssocID="{598B8C2F-E93D-4388-872B-524B9E0EAFDB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F2F727B-F157-4B2D-B734-BC8D6AE2E7DB}" type="pres">
      <dgm:prSet presAssocID="{4B81C1F3-927D-4ECB-B041-C1F737A7033F}" presName="composite" presStyleCnt="0"/>
      <dgm:spPr/>
      <dgm:t>
        <a:bodyPr/>
        <a:lstStyle/>
        <a:p>
          <a:endParaRPr lang="ru-RU"/>
        </a:p>
      </dgm:t>
    </dgm:pt>
    <dgm:pt modelId="{C212E658-09AA-45A4-9B15-83D9B9D65ABD}" type="pres">
      <dgm:prSet presAssocID="{4B81C1F3-927D-4ECB-B041-C1F737A7033F}" presName="imgShp" presStyleLbl="fgImgPlace1" presStyleIdx="0" presStyleCnt="5"/>
      <dgm:spPr/>
      <dgm:t>
        <a:bodyPr/>
        <a:lstStyle/>
        <a:p>
          <a:endParaRPr lang="ru-RU"/>
        </a:p>
      </dgm:t>
    </dgm:pt>
    <dgm:pt modelId="{59E85E09-CA5B-4872-933F-82BE0B9A6E81}" type="pres">
      <dgm:prSet presAssocID="{4B81C1F3-927D-4ECB-B041-C1F737A7033F}" presName="txShp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AE1D4F-E111-4AD7-A02E-F83C21870210}" type="pres">
      <dgm:prSet presAssocID="{E236BCB1-2BA5-4E9E-A314-5692D331D7AA}" presName="spacing" presStyleCnt="0"/>
      <dgm:spPr/>
      <dgm:t>
        <a:bodyPr/>
        <a:lstStyle/>
        <a:p>
          <a:endParaRPr lang="ru-RU"/>
        </a:p>
      </dgm:t>
    </dgm:pt>
    <dgm:pt modelId="{0CC2573C-A0EF-45F1-A300-78560B86EC4E}" type="pres">
      <dgm:prSet presAssocID="{4B9461A1-E20C-404D-8B95-8EED21F81054}" presName="composite" presStyleCnt="0"/>
      <dgm:spPr/>
      <dgm:t>
        <a:bodyPr/>
        <a:lstStyle/>
        <a:p>
          <a:endParaRPr lang="ru-RU"/>
        </a:p>
      </dgm:t>
    </dgm:pt>
    <dgm:pt modelId="{EC9EC1D2-53AA-434D-9DC9-74E92CFC6766}" type="pres">
      <dgm:prSet presAssocID="{4B9461A1-E20C-404D-8B95-8EED21F81054}" presName="imgShp" presStyleLbl="fgImgPlace1" presStyleIdx="1" presStyleCnt="5"/>
      <dgm:spPr/>
      <dgm:t>
        <a:bodyPr/>
        <a:lstStyle/>
        <a:p>
          <a:endParaRPr lang="ru-RU"/>
        </a:p>
      </dgm:t>
    </dgm:pt>
    <dgm:pt modelId="{4A24B713-3F6F-4AB3-ADCB-D3D071443C51}" type="pres">
      <dgm:prSet presAssocID="{4B9461A1-E20C-404D-8B95-8EED21F81054}" presName="txShp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A700DA-DAED-4C7F-87D9-74DFB0705C1C}" type="pres">
      <dgm:prSet presAssocID="{02F5CDB1-B990-4EB2-93B1-EDCE6C1EF286}" presName="spacing" presStyleCnt="0"/>
      <dgm:spPr/>
      <dgm:t>
        <a:bodyPr/>
        <a:lstStyle/>
        <a:p>
          <a:endParaRPr lang="ru-RU"/>
        </a:p>
      </dgm:t>
    </dgm:pt>
    <dgm:pt modelId="{FA0F6D7E-EBAC-4A8E-B132-B0A2E8E3CFD5}" type="pres">
      <dgm:prSet presAssocID="{C8D2AD6A-95F9-40AF-93E9-AE8473243684}" presName="composite" presStyleCnt="0"/>
      <dgm:spPr/>
      <dgm:t>
        <a:bodyPr/>
        <a:lstStyle/>
        <a:p>
          <a:endParaRPr lang="ru-RU"/>
        </a:p>
      </dgm:t>
    </dgm:pt>
    <dgm:pt modelId="{2BF7D0F2-DAB3-4381-8825-5FF045617B70}" type="pres">
      <dgm:prSet presAssocID="{C8D2AD6A-95F9-40AF-93E9-AE8473243684}" presName="imgShp" presStyleLbl="fgImgPlace1" presStyleIdx="2" presStyleCnt="5"/>
      <dgm:spPr/>
      <dgm:t>
        <a:bodyPr/>
        <a:lstStyle/>
        <a:p>
          <a:endParaRPr lang="ru-RU"/>
        </a:p>
      </dgm:t>
    </dgm:pt>
    <dgm:pt modelId="{A1CD1317-BB48-41F8-89A9-3C3793B7870A}" type="pres">
      <dgm:prSet presAssocID="{C8D2AD6A-95F9-40AF-93E9-AE8473243684}" presName="txShp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D98E66-D138-44D2-A9A6-DBA984D9A535}" type="pres">
      <dgm:prSet presAssocID="{49B47313-742C-4AF6-8FCB-C692418F7453}" presName="spacing" presStyleCnt="0"/>
      <dgm:spPr/>
      <dgm:t>
        <a:bodyPr/>
        <a:lstStyle/>
        <a:p>
          <a:endParaRPr lang="ru-RU"/>
        </a:p>
      </dgm:t>
    </dgm:pt>
    <dgm:pt modelId="{C41ED735-2B43-4E2E-86E5-010726CEFCF7}" type="pres">
      <dgm:prSet presAssocID="{5FC55CCA-0602-4A50-B48C-DBE9D2B0896A}" presName="composite" presStyleCnt="0"/>
      <dgm:spPr/>
      <dgm:t>
        <a:bodyPr/>
        <a:lstStyle/>
        <a:p>
          <a:endParaRPr lang="ru-RU"/>
        </a:p>
      </dgm:t>
    </dgm:pt>
    <dgm:pt modelId="{61346B99-A30B-442A-A8F4-289E93AEC874}" type="pres">
      <dgm:prSet presAssocID="{5FC55CCA-0602-4A50-B48C-DBE9D2B0896A}" presName="imgShp" presStyleLbl="fgImgPlace1" presStyleIdx="3" presStyleCnt="5"/>
      <dgm:spPr/>
      <dgm:t>
        <a:bodyPr/>
        <a:lstStyle/>
        <a:p>
          <a:endParaRPr lang="ru-RU"/>
        </a:p>
      </dgm:t>
    </dgm:pt>
    <dgm:pt modelId="{1DE43933-B18D-4F40-AEB4-BF1ADE060C28}" type="pres">
      <dgm:prSet presAssocID="{5FC55CCA-0602-4A50-B48C-DBE9D2B0896A}" presName="txShp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AD90F5-B1C5-4B21-9A21-F8CB4877E3E8}" type="pres">
      <dgm:prSet presAssocID="{CC0350D2-C364-4D28-8929-9EE2C74D6881}" presName="spacing" presStyleCnt="0"/>
      <dgm:spPr/>
      <dgm:t>
        <a:bodyPr/>
        <a:lstStyle/>
        <a:p>
          <a:endParaRPr lang="ru-RU"/>
        </a:p>
      </dgm:t>
    </dgm:pt>
    <dgm:pt modelId="{2997F0FE-7D8F-429A-ABCB-BBBD0921B0A7}" type="pres">
      <dgm:prSet presAssocID="{453F5A51-DB40-45AE-AF0A-AFF13096CCF1}" presName="composite" presStyleCnt="0"/>
      <dgm:spPr/>
      <dgm:t>
        <a:bodyPr/>
        <a:lstStyle/>
        <a:p>
          <a:endParaRPr lang="ru-RU"/>
        </a:p>
      </dgm:t>
    </dgm:pt>
    <dgm:pt modelId="{87E033C5-4FFC-4D6B-94DF-17E8706FDA93}" type="pres">
      <dgm:prSet presAssocID="{453F5A51-DB40-45AE-AF0A-AFF13096CCF1}" presName="imgShp" presStyleLbl="fgImgPlace1" presStyleIdx="4" presStyleCnt="5"/>
      <dgm:spPr/>
      <dgm:t>
        <a:bodyPr/>
        <a:lstStyle/>
        <a:p>
          <a:endParaRPr lang="ru-RU"/>
        </a:p>
      </dgm:t>
    </dgm:pt>
    <dgm:pt modelId="{C912C1C7-EF45-40E7-8D1F-529C9F01B5AE}" type="pres">
      <dgm:prSet presAssocID="{453F5A51-DB40-45AE-AF0A-AFF13096CCF1}" presName="txShp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AB6B89F-D3BE-4DB2-91E0-6C4061C4ADC1}" type="presOf" srcId="{453F5A51-DB40-45AE-AF0A-AFF13096CCF1}" destId="{C912C1C7-EF45-40E7-8D1F-529C9F01B5AE}" srcOrd="0" destOrd="0" presId="urn:microsoft.com/office/officeart/2005/8/layout/vList3#1"/>
    <dgm:cxn modelId="{B389B88D-9E6E-425E-ADA4-560B81BF2D2E}" type="presOf" srcId="{C8D2AD6A-95F9-40AF-93E9-AE8473243684}" destId="{A1CD1317-BB48-41F8-89A9-3C3793B7870A}" srcOrd="0" destOrd="0" presId="urn:microsoft.com/office/officeart/2005/8/layout/vList3#1"/>
    <dgm:cxn modelId="{52A2747E-8892-4706-B275-CA45D0202BBB}" type="presOf" srcId="{5FC55CCA-0602-4A50-B48C-DBE9D2B0896A}" destId="{1DE43933-B18D-4F40-AEB4-BF1ADE060C28}" srcOrd="0" destOrd="0" presId="urn:microsoft.com/office/officeart/2005/8/layout/vList3#1"/>
    <dgm:cxn modelId="{3B14232F-AA47-4656-ABD3-E7AC34E1BB1C}" srcId="{598B8C2F-E93D-4388-872B-524B9E0EAFDB}" destId="{453F5A51-DB40-45AE-AF0A-AFF13096CCF1}" srcOrd="4" destOrd="0" parTransId="{4317D3CA-72D2-4CA3-AC2E-C10985BAAAED}" sibTransId="{4F286DCA-6762-4ACD-A882-345A4B77CC41}"/>
    <dgm:cxn modelId="{87583867-498E-4BC4-8210-F26F4EE79BDE}" srcId="{598B8C2F-E93D-4388-872B-524B9E0EAFDB}" destId="{5FC55CCA-0602-4A50-B48C-DBE9D2B0896A}" srcOrd="3" destOrd="0" parTransId="{413C678F-857E-4194-A784-481A0F67F8A1}" sibTransId="{CC0350D2-C364-4D28-8929-9EE2C74D6881}"/>
    <dgm:cxn modelId="{BFB377B3-5800-43AA-ABA3-F04051C49185}" srcId="{598B8C2F-E93D-4388-872B-524B9E0EAFDB}" destId="{4B81C1F3-927D-4ECB-B041-C1F737A7033F}" srcOrd="0" destOrd="0" parTransId="{4E15AD96-C41E-439C-871D-BE495D2CBE2F}" sibTransId="{E236BCB1-2BA5-4E9E-A314-5692D331D7AA}"/>
    <dgm:cxn modelId="{F0B08E27-76E2-4ECF-B674-FE90CB23F9F8}" type="presOf" srcId="{4B9461A1-E20C-404D-8B95-8EED21F81054}" destId="{4A24B713-3F6F-4AB3-ADCB-D3D071443C51}" srcOrd="0" destOrd="0" presId="urn:microsoft.com/office/officeart/2005/8/layout/vList3#1"/>
    <dgm:cxn modelId="{06409AE5-B5F7-4883-85EA-10BB02086983}" type="presOf" srcId="{598B8C2F-E93D-4388-872B-524B9E0EAFDB}" destId="{2692187C-3E87-47A0-89D4-64DD195C5021}" srcOrd="0" destOrd="0" presId="urn:microsoft.com/office/officeart/2005/8/layout/vList3#1"/>
    <dgm:cxn modelId="{348B9BE2-BC32-4691-B727-1F8F1DC64C46}" srcId="{598B8C2F-E93D-4388-872B-524B9E0EAFDB}" destId="{C8D2AD6A-95F9-40AF-93E9-AE8473243684}" srcOrd="2" destOrd="0" parTransId="{9F57A75A-4AEB-4BE6-8205-EF5D952F1C1B}" sibTransId="{49B47313-742C-4AF6-8FCB-C692418F7453}"/>
    <dgm:cxn modelId="{A9678791-034A-4E9E-B2DF-01B789CCB65D}" srcId="{598B8C2F-E93D-4388-872B-524B9E0EAFDB}" destId="{4B9461A1-E20C-404D-8B95-8EED21F81054}" srcOrd="1" destOrd="0" parTransId="{BAD5598D-5634-44DF-B3E2-AC0BFDB63E8B}" sibTransId="{02F5CDB1-B990-4EB2-93B1-EDCE6C1EF286}"/>
    <dgm:cxn modelId="{366D60DD-8932-4E76-94D0-74228F94C13E}" type="presOf" srcId="{4B81C1F3-927D-4ECB-B041-C1F737A7033F}" destId="{59E85E09-CA5B-4872-933F-82BE0B9A6E81}" srcOrd="0" destOrd="0" presId="urn:microsoft.com/office/officeart/2005/8/layout/vList3#1"/>
    <dgm:cxn modelId="{ADC7CD76-617B-45A7-91A2-A18E1E6D6AB9}" type="presParOf" srcId="{2692187C-3E87-47A0-89D4-64DD195C5021}" destId="{7F2F727B-F157-4B2D-B734-BC8D6AE2E7DB}" srcOrd="0" destOrd="0" presId="urn:microsoft.com/office/officeart/2005/8/layout/vList3#1"/>
    <dgm:cxn modelId="{E22AD412-33F7-483C-9F87-745932621B2A}" type="presParOf" srcId="{7F2F727B-F157-4B2D-B734-BC8D6AE2E7DB}" destId="{C212E658-09AA-45A4-9B15-83D9B9D65ABD}" srcOrd="0" destOrd="0" presId="urn:microsoft.com/office/officeart/2005/8/layout/vList3#1"/>
    <dgm:cxn modelId="{9F4DA8C8-6DE9-4304-ACEB-0357CE98A6A4}" type="presParOf" srcId="{7F2F727B-F157-4B2D-B734-BC8D6AE2E7DB}" destId="{59E85E09-CA5B-4872-933F-82BE0B9A6E81}" srcOrd="1" destOrd="0" presId="urn:microsoft.com/office/officeart/2005/8/layout/vList3#1"/>
    <dgm:cxn modelId="{8A3D4A6D-3BF1-4415-8F8D-601C2AE54F45}" type="presParOf" srcId="{2692187C-3E87-47A0-89D4-64DD195C5021}" destId="{37AE1D4F-E111-4AD7-A02E-F83C21870210}" srcOrd="1" destOrd="0" presId="urn:microsoft.com/office/officeart/2005/8/layout/vList3#1"/>
    <dgm:cxn modelId="{441FAE2C-EFDF-4DCB-BC39-688A32768A4F}" type="presParOf" srcId="{2692187C-3E87-47A0-89D4-64DD195C5021}" destId="{0CC2573C-A0EF-45F1-A300-78560B86EC4E}" srcOrd="2" destOrd="0" presId="urn:microsoft.com/office/officeart/2005/8/layout/vList3#1"/>
    <dgm:cxn modelId="{0531CA0B-0F68-4256-A5A8-07D499F53DEA}" type="presParOf" srcId="{0CC2573C-A0EF-45F1-A300-78560B86EC4E}" destId="{EC9EC1D2-53AA-434D-9DC9-74E92CFC6766}" srcOrd="0" destOrd="0" presId="urn:microsoft.com/office/officeart/2005/8/layout/vList3#1"/>
    <dgm:cxn modelId="{0355E59F-525A-4D02-9B80-AAFA835C7614}" type="presParOf" srcId="{0CC2573C-A0EF-45F1-A300-78560B86EC4E}" destId="{4A24B713-3F6F-4AB3-ADCB-D3D071443C51}" srcOrd="1" destOrd="0" presId="urn:microsoft.com/office/officeart/2005/8/layout/vList3#1"/>
    <dgm:cxn modelId="{8D0F0B0A-0572-4180-AC6C-279D14F78F32}" type="presParOf" srcId="{2692187C-3E87-47A0-89D4-64DD195C5021}" destId="{76A700DA-DAED-4C7F-87D9-74DFB0705C1C}" srcOrd="3" destOrd="0" presId="urn:microsoft.com/office/officeart/2005/8/layout/vList3#1"/>
    <dgm:cxn modelId="{BC78F6FB-C386-488A-9DDB-C70B76BA50EE}" type="presParOf" srcId="{2692187C-3E87-47A0-89D4-64DD195C5021}" destId="{FA0F6D7E-EBAC-4A8E-B132-B0A2E8E3CFD5}" srcOrd="4" destOrd="0" presId="urn:microsoft.com/office/officeart/2005/8/layout/vList3#1"/>
    <dgm:cxn modelId="{4DCF6ADB-A7BC-433A-9C15-18FB9DF283F5}" type="presParOf" srcId="{FA0F6D7E-EBAC-4A8E-B132-B0A2E8E3CFD5}" destId="{2BF7D0F2-DAB3-4381-8825-5FF045617B70}" srcOrd="0" destOrd="0" presId="urn:microsoft.com/office/officeart/2005/8/layout/vList3#1"/>
    <dgm:cxn modelId="{5BF8BE57-ADF1-441A-AEE7-57CDA9545EFE}" type="presParOf" srcId="{FA0F6D7E-EBAC-4A8E-B132-B0A2E8E3CFD5}" destId="{A1CD1317-BB48-41F8-89A9-3C3793B7870A}" srcOrd="1" destOrd="0" presId="urn:microsoft.com/office/officeart/2005/8/layout/vList3#1"/>
    <dgm:cxn modelId="{F69448AA-5AAC-407A-8176-10B213A6D48F}" type="presParOf" srcId="{2692187C-3E87-47A0-89D4-64DD195C5021}" destId="{53D98E66-D138-44D2-A9A6-DBA984D9A535}" srcOrd="5" destOrd="0" presId="urn:microsoft.com/office/officeart/2005/8/layout/vList3#1"/>
    <dgm:cxn modelId="{353E915D-ACF1-4DFC-9E57-E259495674A4}" type="presParOf" srcId="{2692187C-3E87-47A0-89D4-64DD195C5021}" destId="{C41ED735-2B43-4E2E-86E5-010726CEFCF7}" srcOrd="6" destOrd="0" presId="urn:microsoft.com/office/officeart/2005/8/layout/vList3#1"/>
    <dgm:cxn modelId="{229E302D-50EC-490A-B242-9F5D011ABF64}" type="presParOf" srcId="{C41ED735-2B43-4E2E-86E5-010726CEFCF7}" destId="{61346B99-A30B-442A-A8F4-289E93AEC874}" srcOrd="0" destOrd="0" presId="urn:microsoft.com/office/officeart/2005/8/layout/vList3#1"/>
    <dgm:cxn modelId="{102E5374-14C6-45D0-9528-E3EE1C839A9E}" type="presParOf" srcId="{C41ED735-2B43-4E2E-86E5-010726CEFCF7}" destId="{1DE43933-B18D-4F40-AEB4-BF1ADE060C28}" srcOrd="1" destOrd="0" presId="urn:microsoft.com/office/officeart/2005/8/layout/vList3#1"/>
    <dgm:cxn modelId="{483A10AD-2086-4973-B58D-BF1064497A02}" type="presParOf" srcId="{2692187C-3E87-47A0-89D4-64DD195C5021}" destId="{DCAD90F5-B1C5-4B21-9A21-F8CB4877E3E8}" srcOrd="7" destOrd="0" presId="urn:microsoft.com/office/officeart/2005/8/layout/vList3#1"/>
    <dgm:cxn modelId="{14BA33A1-FA59-4B7A-AA8C-2930B73EF7EF}" type="presParOf" srcId="{2692187C-3E87-47A0-89D4-64DD195C5021}" destId="{2997F0FE-7D8F-429A-ABCB-BBBD0921B0A7}" srcOrd="8" destOrd="0" presId="urn:microsoft.com/office/officeart/2005/8/layout/vList3#1"/>
    <dgm:cxn modelId="{0F4AF4C3-5457-4147-87BC-50AB160AEAE8}" type="presParOf" srcId="{2997F0FE-7D8F-429A-ABCB-BBBD0921B0A7}" destId="{87E033C5-4FFC-4D6B-94DF-17E8706FDA93}" srcOrd="0" destOrd="0" presId="urn:microsoft.com/office/officeart/2005/8/layout/vList3#1"/>
    <dgm:cxn modelId="{6D8A55AB-633D-4A7E-BB89-78AF9D822AA3}" type="presParOf" srcId="{2997F0FE-7D8F-429A-ABCB-BBBD0921B0A7}" destId="{C912C1C7-EF45-40E7-8D1F-529C9F01B5AE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083EE20-34F6-4CE4-BC80-CD93DF81869B}" type="doc">
      <dgm:prSet loTypeId="urn:microsoft.com/office/officeart/2005/8/layout/vProcess5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275D4A0-0A10-4935-84CE-5570E511ED08}">
      <dgm:prSet/>
      <dgm:spPr/>
      <dgm:t>
        <a:bodyPr/>
        <a:lstStyle/>
        <a:p>
          <a:endParaRPr lang="ru-RU" dirty="0"/>
        </a:p>
      </dgm:t>
    </dgm:pt>
    <dgm:pt modelId="{DB440A29-DEF5-44CE-B2D5-8045A170E36B}" type="parTrans" cxnId="{E73ECB1D-8864-4549-A36B-A182944BF7E6}">
      <dgm:prSet/>
      <dgm:spPr/>
      <dgm:t>
        <a:bodyPr/>
        <a:lstStyle/>
        <a:p>
          <a:endParaRPr lang="ru-RU"/>
        </a:p>
      </dgm:t>
    </dgm:pt>
    <dgm:pt modelId="{552EDDD4-10E3-4193-92C7-34869EBA7731}" type="sibTrans" cxnId="{E73ECB1D-8864-4549-A36B-A182944BF7E6}">
      <dgm:prSet/>
      <dgm:spPr/>
      <dgm:t>
        <a:bodyPr/>
        <a:lstStyle/>
        <a:p>
          <a:endParaRPr lang="ru-RU"/>
        </a:p>
      </dgm:t>
    </dgm:pt>
    <dgm:pt modelId="{6C628A3F-7990-47DB-B2F5-FED1A2FB3698}">
      <dgm:prSet custT="1"/>
      <dgm:spPr/>
      <dgm:t>
        <a:bodyPr/>
        <a:lstStyle/>
        <a:p>
          <a:pPr algn="ctr"/>
          <a:r>
            <a:rPr kumimoji="0" lang="uk-UA" sz="1600" b="1" i="0" u="none" strike="noStrike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rPr>
            <a:t> </a:t>
          </a:r>
          <a:r>
            <a:rPr kumimoji="0" lang="uk-UA" sz="1800" b="1" i="0" u="none" strike="noStrike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rPr>
            <a:t>продовжувати впровадження нового Державного стандарту, навчальних планів та програм;</a:t>
          </a:r>
          <a:endParaRPr lang="ru-RU" sz="1800" dirty="0"/>
        </a:p>
      </dgm:t>
    </dgm:pt>
    <dgm:pt modelId="{772A873A-C170-4B1A-80A9-8F2A25492566}" type="parTrans" cxnId="{15238633-5C4D-4986-86EA-37DAE2FC3DA3}">
      <dgm:prSet/>
      <dgm:spPr/>
      <dgm:t>
        <a:bodyPr/>
        <a:lstStyle/>
        <a:p>
          <a:endParaRPr lang="ru-RU"/>
        </a:p>
      </dgm:t>
    </dgm:pt>
    <dgm:pt modelId="{347A2C10-81A3-4FB1-B852-59C533333CFE}" type="sibTrans" cxnId="{15238633-5C4D-4986-86EA-37DAE2FC3DA3}">
      <dgm:prSet/>
      <dgm:spPr/>
      <dgm:t>
        <a:bodyPr/>
        <a:lstStyle/>
        <a:p>
          <a:endParaRPr lang="ru-RU"/>
        </a:p>
      </dgm:t>
    </dgm:pt>
    <dgm:pt modelId="{B37BCE00-49B4-4771-923E-67445B9C3D86}">
      <dgm:prSet custT="1"/>
      <dgm:spPr/>
      <dgm:t>
        <a:bodyPr/>
        <a:lstStyle/>
        <a:p>
          <a:pPr algn="ctr" rtl="0"/>
          <a:r>
            <a:rPr kumimoji="0" lang="uk-UA" sz="1800" b="1" i="0" u="none" strike="noStrike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rPr>
            <a:t>забезпечувати особистісно-орієнтований підхід до розвитку особистості учня, індивідуальний і диференційований підхід у процесі навчання;</a:t>
          </a:r>
          <a:endParaRPr kumimoji="0" lang="ru-RU" sz="1800" b="1" i="0" u="none" strike="noStrike" cap="none" spc="0" normalizeH="0" baseline="0" noProof="0" dirty="0" smtClean="0">
            <a:ln>
              <a:noFill/>
            </a:ln>
            <a:solidFill>
              <a:srgbClr val="002060"/>
            </a:solidFill>
            <a:effectLst/>
            <a:uLnTx/>
            <a:uFillTx/>
            <a:latin typeface="Arial" pitchFamily="34" charset="0"/>
            <a:ea typeface="+mn-ea"/>
            <a:cs typeface="Arial" pitchFamily="34" charset="0"/>
          </a:endParaRPr>
        </a:p>
      </dgm:t>
    </dgm:pt>
    <dgm:pt modelId="{B9200131-57AD-4BAE-A909-267071C93293}" type="parTrans" cxnId="{F7782A9A-AEFC-4448-9A1D-2400BC1AF65E}">
      <dgm:prSet/>
      <dgm:spPr/>
      <dgm:t>
        <a:bodyPr/>
        <a:lstStyle/>
        <a:p>
          <a:endParaRPr lang="ru-RU"/>
        </a:p>
      </dgm:t>
    </dgm:pt>
    <dgm:pt modelId="{1B370DEF-280F-4D55-9598-AA05F9EE7B63}" type="sibTrans" cxnId="{F7782A9A-AEFC-4448-9A1D-2400BC1AF65E}">
      <dgm:prSet/>
      <dgm:spPr/>
      <dgm:t>
        <a:bodyPr/>
        <a:lstStyle/>
        <a:p>
          <a:endParaRPr lang="ru-RU"/>
        </a:p>
      </dgm:t>
    </dgm:pt>
    <dgm:pt modelId="{B1914951-C29B-4E35-A2A8-6662287B4459}">
      <dgm:prSet custT="1"/>
      <dgm:spPr/>
      <dgm:t>
        <a:bodyPr/>
        <a:lstStyle/>
        <a:p>
          <a:pPr algn="ctr"/>
          <a:r>
            <a:rPr kumimoji="0" lang="uk-UA" sz="1800" b="1" i="0" u="none" strike="noStrike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rPr>
            <a:t>використовувати системний підхід до організації роботи із здібними та обдарованими учнями, залучаючи їх до участі у конкурсах, змаганнях;</a:t>
          </a:r>
          <a:endParaRPr lang="ru-RU" sz="1800" dirty="0"/>
        </a:p>
      </dgm:t>
    </dgm:pt>
    <dgm:pt modelId="{BC66DC48-32C1-489C-A762-90DD1A19A72C}" type="parTrans" cxnId="{A1151947-3B86-4618-9C7F-D69DEBBE239D}">
      <dgm:prSet/>
      <dgm:spPr/>
      <dgm:t>
        <a:bodyPr/>
        <a:lstStyle/>
        <a:p>
          <a:endParaRPr lang="ru-RU"/>
        </a:p>
      </dgm:t>
    </dgm:pt>
    <dgm:pt modelId="{D3F94D7B-8392-4354-A169-072F2C194681}" type="sibTrans" cxnId="{A1151947-3B86-4618-9C7F-D69DEBBE239D}">
      <dgm:prSet/>
      <dgm:spPr/>
      <dgm:t>
        <a:bodyPr/>
        <a:lstStyle/>
        <a:p>
          <a:endParaRPr lang="ru-RU"/>
        </a:p>
      </dgm:t>
    </dgm:pt>
    <dgm:pt modelId="{50962827-3132-45E0-9915-FDF46BA962B5}">
      <dgm:prSet custT="1"/>
      <dgm:spPr/>
      <dgm:t>
        <a:bodyPr/>
        <a:lstStyle/>
        <a:p>
          <a:pPr algn="ctr"/>
          <a:r>
            <a:rPr kumimoji="0" lang="uk-UA" sz="1800" b="1" i="0" u="none" strike="noStrike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rPr>
            <a:t>використовувати сучасні інформаційні технології, впроваджувати інтерактивні  методики навчання;</a:t>
          </a:r>
          <a:endParaRPr lang="ru-RU" sz="1800" dirty="0"/>
        </a:p>
      </dgm:t>
    </dgm:pt>
    <dgm:pt modelId="{4771D894-22F2-49A8-9EDD-9A888C34285A}" type="parTrans" cxnId="{720AD974-1CE2-4601-8B6C-1E6074F95847}">
      <dgm:prSet/>
      <dgm:spPr/>
      <dgm:t>
        <a:bodyPr/>
        <a:lstStyle/>
        <a:p>
          <a:endParaRPr lang="ru-RU"/>
        </a:p>
      </dgm:t>
    </dgm:pt>
    <dgm:pt modelId="{7C7DAF77-D5D3-417C-AAB9-1421834BC733}" type="sibTrans" cxnId="{720AD974-1CE2-4601-8B6C-1E6074F95847}">
      <dgm:prSet/>
      <dgm:spPr/>
      <dgm:t>
        <a:bodyPr/>
        <a:lstStyle/>
        <a:p>
          <a:endParaRPr lang="ru-RU"/>
        </a:p>
      </dgm:t>
    </dgm:pt>
    <dgm:pt modelId="{6F850F3F-2EBE-4FE7-84E2-C9698CA5B13C}">
      <dgm:prSet custT="1"/>
      <dgm:spPr/>
      <dgm:t>
        <a:bodyPr/>
        <a:lstStyle/>
        <a:p>
          <a:pPr algn="ctr" rtl="0"/>
          <a:r>
            <a:rPr kumimoji="0" lang="uk-UA" sz="1800" b="1" i="0" u="none" strike="noStrike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rPr>
            <a:t>забезпечувати психологічно комфортні умови для зміцнення фізичного, психічного, соціального і духовного здоров’я дитини;</a:t>
          </a:r>
          <a:endParaRPr kumimoji="0" lang="ru-RU" sz="1800" b="1" i="0" u="none" strike="noStrike" cap="none" spc="0" normalizeH="0" baseline="0" noProof="0" dirty="0" smtClean="0">
            <a:ln>
              <a:noFill/>
            </a:ln>
            <a:solidFill>
              <a:srgbClr val="002060"/>
            </a:solidFill>
            <a:effectLst/>
            <a:uLnTx/>
            <a:uFillTx/>
            <a:latin typeface="Arial" pitchFamily="34" charset="0"/>
            <a:ea typeface="+mn-ea"/>
            <a:cs typeface="Arial" pitchFamily="34" charset="0"/>
          </a:endParaRPr>
        </a:p>
      </dgm:t>
    </dgm:pt>
    <dgm:pt modelId="{1ABE624A-0B17-410A-9DFE-563423CF55F5}" type="parTrans" cxnId="{2C432052-1CE6-46A1-B5A3-3FCAF86A0DDA}">
      <dgm:prSet/>
      <dgm:spPr/>
      <dgm:t>
        <a:bodyPr/>
        <a:lstStyle/>
        <a:p>
          <a:endParaRPr lang="ru-RU"/>
        </a:p>
      </dgm:t>
    </dgm:pt>
    <dgm:pt modelId="{845F5F71-7E1C-4685-BC23-D4947ED93D00}" type="sibTrans" cxnId="{2C432052-1CE6-46A1-B5A3-3FCAF86A0DDA}">
      <dgm:prSet/>
      <dgm:spPr/>
      <dgm:t>
        <a:bodyPr/>
        <a:lstStyle/>
        <a:p>
          <a:endParaRPr lang="ru-RU"/>
        </a:p>
      </dgm:t>
    </dgm:pt>
    <dgm:pt modelId="{5EB7EFC4-AABA-43F6-A1C8-7A27E50FB785}" type="pres">
      <dgm:prSet presAssocID="{D083EE20-34F6-4CE4-BC80-CD93DF81869B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97805AF-9516-484C-8388-CCFC9DE2F1EB}" type="pres">
      <dgm:prSet presAssocID="{D083EE20-34F6-4CE4-BC80-CD93DF81869B}" presName="dummyMaxCanvas" presStyleCnt="0">
        <dgm:presLayoutVars/>
      </dgm:prSet>
      <dgm:spPr/>
    </dgm:pt>
    <dgm:pt modelId="{26C08917-9F92-41BF-83DC-8D7B0E9A415F}" type="pres">
      <dgm:prSet presAssocID="{D083EE20-34F6-4CE4-BC80-CD93DF81869B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4C3990-1604-4534-88A3-C261A39D1520}" type="pres">
      <dgm:prSet presAssocID="{D083EE20-34F6-4CE4-BC80-CD93DF81869B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63EA79-5D3E-4998-95CD-A2A1DEB21230}" type="pres">
      <dgm:prSet presAssocID="{D083EE20-34F6-4CE4-BC80-CD93DF81869B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6E3B0D-F531-48C6-A526-409DFCD45EB9}" type="pres">
      <dgm:prSet presAssocID="{D083EE20-34F6-4CE4-BC80-CD93DF81869B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762FAB-A97A-4575-81A3-25366E36F6C1}" type="pres">
      <dgm:prSet presAssocID="{D083EE20-34F6-4CE4-BC80-CD93DF81869B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2EFDA3-CA75-42FC-ACA8-16864562F0F2}" type="pres">
      <dgm:prSet presAssocID="{D083EE20-34F6-4CE4-BC80-CD93DF81869B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B35F03-A261-4CFE-9EC3-791C313CA6CA}" type="pres">
      <dgm:prSet presAssocID="{D083EE20-34F6-4CE4-BC80-CD93DF81869B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3DCEB7-DB31-4DC0-A55F-A6975BFC8E70}" type="pres">
      <dgm:prSet presAssocID="{D083EE20-34F6-4CE4-BC80-CD93DF81869B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F1B3BE-944C-4754-880E-A767CE634B00}" type="pres">
      <dgm:prSet presAssocID="{D083EE20-34F6-4CE4-BC80-CD93DF81869B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2D8458-EF22-4C42-BCE4-276AB2EB441E}" type="pres">
      <dgm:prSet presAssocID="{D083EE20-34F6-4CE4-BC80-CD93DF81869B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D0B445-C3F2-4B8D-BC23-1F51A75A6839}" type="pres">
      <dgm:prSet presAssocID="{D083EE20-34F6-4CE4-BC80-CD93DF81869B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463A13-60E6-47CE-AC74-B2ADBBCC7D6E}" type="pres">
      <dgm:prSet presAssocID="{D083EE20-34F6-4CE4-BC80-CD93DF81869B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26506B-5524-403A-A5B8-D5CCBE99AF56}" type="pres">
      <dgm:prSet presAssocID="{D083EE20-34F6-4CE4-BC80-CD93DF81869B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60A4A6-70C1-484A-B4C0-67C875C99E71}" type="pres">
      <dgm:prSet presAssocID="{D083EE20-34F6-4CE4-BC80-CD93DF81869B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5F45651-C68D-4B05-81D8-D1D50984221C}" type="presOf" srcId="{6F850F3F-2EBE-4FE7-84E2-C9698CA5B13C}" destId="{C2762FAB-A97A-4575-81A3-25366E36F6C1}" srcOrd="0" destOrd="0" presId="urn:microsoft.com/office/officeart/2005/8/layout/vProcess5"/>
    <dgm:cxn modelId="{6D4E8F38-2065-4B73-A875-5B9E0C6DF212}" type="presOf" srcId="{1B370DEF-280F-4D55-9598-AA05F9EE7B63}" destId="{C7B35F03-A261-4CFE-9EC3-791C313CA6CA}" srcOrd="0" destOrd="0" presId="urn:microsoft.com/office/officeart/2005/8/layout/vProcess5"/>
    <dgm:cxn modelId="{F7782A9A-AEFC-4448-9A1D-2400BC1AF65E}" srcId="{D083EE20-34F6-4CE4-BC80-CD93DF81869B}" destId="{B37BCE00-49B4-4771-923E-67445B9C3D86}" srcOrd="1" destOrd="0" parTransId="{B9200131-57AD-4BAE-A909-267071C93293}" sibTransId="{1B370DEF-280F-4D55-9598-AA05F9EE7B63}"/>
    <dgm:cxn modelId="{BD240D0F-AFFC-4E25-9471-F099E7F8F780}" type="presOf" srcId="{B1914951-C29B-4E35-A2A8-6662287B4459}" destId="{5D63EA79-5D3E-4998-95CD-A2A1DEB21230}" srcOrd="0" destOrd="0" presId="urn:microsoft.com/office/officeart/2005/8/layout/vProcess5"/>
    <dgm:cxn modelId="{D2E239F8-D9C5-49C2-A017-6FBFF759D40B}" type="presOf" srcId="{B37BCE00-49B4-4771-923E-67445B9C3D86}" destId="{594C3990-1604-4534-88A3-C261A39D1520}" srcOrd="0" destOrd="0" presId="urn:microsoft.com/office/officeart/2005/8/layout/vProcess5"/>
    <dgm:cxn modelId="{E7DB2B8F-CAA5-4E29-AC7F-C21B2B70DB3C}" type="presOf" srcId="{D3F94D7B-8392-4354-A169-072F2C194681}" destId="{253DCEB7-DB31-4DC0-A55F-A6975BFC8E70}" srcOrd="0" destOrd="0" presId="urn:microsoft.com/office/officeart/2005/8/layout/vProcess5"/>
    <dgm:cxn modelId="{9D4B8F5E-122A-4DE8-A099-07CFC6A0D84A}" type="presOf" srcId="{50962827-3132-45E0-9915-FDF46BA962B5}" destId="{8526506B-5524-403A-A5B8-D5CCBE99AF56}" srcOrd="1" destOrd="0" presId="urn:microsoft.com/office/officeart/2005/8/layout/vProcess5"/>
    <dgm:cxn modelId="{2C432052-1CE6-46A1-B5A3-3FCAF86A0DDA}" srcId="{D083EE20-34F6-4CE4-BC80-CD93DF81869B}" destId="{6F850F3F-2EBE-4FE7-84E2-C9698CA5B13C}" srcOrd="4" destOrd="0" parTransId="{1ABE624A-0B17-410A-9DFE-563423CF55F5}" sibTransId="{845F5F71-7E1C-4685-BC23-D4947ED93D00}"/>
    <dgm:cxn modelId="{F76BD7E7-FFCC-4EEF-9AF4-A503E599663E}" type="presOf" srcId="{347A2C10-81A3-4FB1-B852-59C533333CFE}" destId="{9C2EFDA3-CA75-42FC-ACA8-16864562F0F2}" srcOrd="0" destOrd="0" presId="urn:microsoft.com/office/officeart/2005/8/layout/vProcess5"/>
    <dgm:cxn modelId="{15238633-5C4D-4986-86EA-37DAE2FC3DA3}" srcId="{D083EE20-34F6-4CE4-BC80-CD93DF81869B}" destId="{6C628A3F-7990-47DB-B2F5-FED1A2FB3698}" srcOrd="0" destOrd="0" parTransId="{772A873A-C170-4B1A-80A9-8F2A25492566}" sibTransId="{347A2C10-81A3-4FB1-B852-59C533333CFE}"/>
    <dgm:cxn modelId="{F5E11D2A-2D19-4AF4-8678-29DA7DB89BF8}" type="presOf" srcId="{D083EE20-34F6-4CE4-BC80-CD93DF81869B}" destId="{5EB7EFC4-AABA-43F6-A1C8-7A27E50FB785}" srcOrd="0" destOrd="0" presId="urn:microsoft.com/office/officeart/2005/8/layout/vProcess5"/>
    <dgm:cxn modelId="{E73ECB1D-8864-4549-A36B-A182944BF7E6}" srcId="{D083EE20-34F6-4CE4-BC80-CD93DF81869B}" destId="{E275D4A0-0A10-4935-84CE-5570E511ED08}" srcOrd="5" destOrd="0" parTransId="{DB440A29-DEF5-44CE-B2D5-8045A170E36B}" sibTransId="{552EDDD4-10E3-4193-92C7-34869EBA7731}"/>
    <dgm:cxn modelId="{73C1ED08-E276-4BDB-952E-36A13BE7BD85}" type="presOf" srcId="{6C628A3F-7990-47DB-B2F5-FED1A2FB3698}" destId="{26C08917-9F92-41BF-83DC-8D7B0E9A415F}" srcOrd="0" destOrd="0" presId="urn:microsoft.com/office/officeart/2005/8/layout/vProcess5"/>
    <dgm:cxn modelId="{720AD974-1CE2-4601-8B6C-1E6074F95847}" srcId="{D083EE20-34F6-4CE4-BC80-CD93DF81869B}" destId="{50962827-3132-45E0-9915-FDF46BA962B5}" srcOrd="3" destOrd="0" parTransId="{4771D894-22F2-49A8-9EDD-9A888C34285A}" sibTransId="{7C7DAF77-D5D3-417C-AAB9-1421834BC733}"/>
    <dgm:cxn modelId="{B19FA192-B700-49A9-9D76-06F6B145F845}" type="presOf" srcId="{B1914951-C29B-4E35-A2A8-6662287B4459}" destId="{27463A13-60E6-47CE-AC74-B2ADBBCC7D6E}" srcOrd="1" destOrd="0" presId="urn:microsoft.com/office/officeart/2005/8/layout/vProcess5"/>
    <dgm:cxn modelId="{A07E9A3D-8C60-415C-B3ED-FED1E1AF7704}" type="presOf" srcId="{6F850F3F-2EBE-4FE7-84E2-C9698CA5B13C}" destId="{D960A4A6-70C1-484A-B4C0-67C875C99E71}" srcOrd="1" destOrd="0" presId="urn:microsoft.com/office/officeart/2005/8/layout/vProcess5"/>
    <dgm:cxn modelId="{64D5F687-D689-43A5-8155-D442A440E8A6}" type="presOf" srcId="{50962827-3132-45E0-9915-FDF46BA962B5}" destId="{176E3B0D-F531-48C6-A526-409DFCD45EB9}" srcOrd="0" destOrd="0" presId="urn:microsoft.com/office/officeart/2005/8/layout/vProcess5"/>
    <dgm:cxn modelId="{A1151947-3B86-4618-9C7F-D69DEBBE239D}" srcId="{D083EE20-34F6-4CE4-BC80-CD93DF81869B}" destId="{B1914951-C29B-4E35-A2A8-6662287B4459}" srcOrd="2" destOrd="0" parTransId="{BC66DC48-32C1-489C-A762-90DD1A19A72C}" sibTransId="{D3F94D7B-8392-4354-A169-072F2C194681}"/>
    <dgm:cxn modelId="{E796F1A9-1DB3-42AF-B747-D8BB922D0748}" type="presOf" srcId="{B37BCE00-49B4-4771-923E-67445B9C3D86}" destId="{A1D0B445-C3F2-4B8D-BC23-1F51A75A6839}" srcOrd="1" destOrd="0" presId="urn:microsoft.com/office/officeart/2005/8/layout/vProcess5"/>
    <dgm:cxn modelId="{34B1B615-1498-496C-90AB-EE6736F03EB5}" type="presOf" srcId="{6C628A3F-7990-47DB-B2F5-FED1A2FB3698}" destId="{E22D8458-EF22-4C42-BCE4-276AB2EB441E}" srcOrd="1" destOrd="0" presId="urn:microsoft.com/office/officeart/2005/8/layout/vProcess5"/>
    <dgm:cxn modelId="{BBAAEDB8-D74E-41BC-AF34-91E1310946F5}" type="presOf" srcId="{7C7DAF77-D5D3-417C-AAB9-1421834BC733}" destId="{24F1B3BE-944C-4754-880E-A767CE634B00}" srcOrd="0" destOrd="0" presId="urn:microsoft.com/office/officeart/2005/8/layout/vProcess5"/>
    <dgm:cxn modelId="{74310B24-C538-48D8-B81D-2C6196E705AB}" type="presParOf" srcId="{5EB7EFC4-AABA-43F6-A1C8-7A27E50FB785}" destId="{797805AF-9516-484C-8388-CCFC9DE2F1EB}" srcOrd="0" destOrd="0" presId="urn:microsoft.com/office/officeart/2005/8/layout/vProcess5"/>
    <dgm:cxn modelId="{107B7697-E446-4648-B369-B33F91B5B353}" type="presParOf" srcId="{5EB7EFC4-AABA-43F6-A1C8-7A27E50FB785}" destId="{26C08917-9F92-41BF-83DC-8D7B0E9A415F}" srcOrd="1" destOrd="0" presId="urn:microsoft.com/office/officeart/2005/8/layout/vProcess5"/>
    <dgm:cxn modelId="{534372FC-C1B4-4060-A2BD-3491E46B5FC3}" type="presParOf" srcId="{5EB7EFC4-AABA-43F6-A1C8-7A27E50FB785}" destId="{594C3990-1604-4534-88A3-C261A39D1520}" srcOrd="2" destOrd="0" presId="urn:microsoft.com/office/officeart/2005/8/layout/vProcess5"/>
    <dgm:cxn modelId="{287D8322-311B-4340-B65F-07C747D315DB}" type="presParOf" srcId="{5EB7EFC4-AABA-43F6-A1C8-7A27E50FB785}" destId="{5D63EA79-5D3E-4998-95CD-A2A1DEB21230}" srcOrd="3" destOrd="0" presId="urn:microsoft.com/office/officeart/2005/8/layout/vProcess5"/>
    <dgm:cxn modelId="{0F46AD03-6806-44CD-A9EC-34F2C57572EE}" type="presParOf" srcId="{5EB7EFC4-AABA-43F6-A1C8-7A27E50FB785}" destId="{176E3B0D-F531-48C6-A526-409DFCD45EB9}" srcOrd="4" destOrd="0" presId="urn:microsoft.com/office/officeart/2005/8/layout/vProcess5"/>
    <dgm:cxn modelId="{D2F3F8CA-B820-4A2C-916F-7E532DAE098F}" type="presParOf" srcId="{5EB7EFC4-AABA-43F6-A1C8-7A27E50FB785}" destId="{C2762FAB-A97A-4575-81A3-25366E36F6C1}" srcOrd="5" destOrd="0" presId="urn:microsoft.com/office/officeart/2005/8/layout/vProcess5"/>
    <dgm:cxn modelId="{1BB7CC40-A435-443D-AB74-90AAED69AD03}" type="presParOf" srcId="{5EB7EFC4-AABA-43F6-A1C8-7A27E50FB785}" destId="{9C2EFDA3-CA75-42FC-ACA8-16864562F0F2}" srcOrd="6" destOrd="0" presId="urn:microsoft.com/office/officeart/2005/8/layout/vProcess5"/>
    <dgm:cxn modelId="{B2A9D24A-54AA-45B9-B526-81C1B672026E}" type="presParOf" srcId="{5EB7EFC4-AABA-43F6-A1C8-7A27E50FB785}" destId="{C7B35F03-A261-4CFE-9EC3-791C313CA6CA}" srcOrd="7" destOrd="0" presId="urn:microsoft.com/office/officeart/2005/8/layout/vProcess5"/>
    <dgm:cxn modelId="{02A4AC7D-7CF8-45DF-957A-B38D69BB412C}" type="presParOf" srcId="{5EB7EFC4-AABA-43F6-A1C8-7A27E50FB785}" destId="{253DCEB7-DB31-4DC0-A55F-A6975BFC8E70}" srcOrd="8" destOrd="0" presId="urn:microsoft.com/office/officeart/2005/8/layout/vProcess5"/>
    <dgm:cxn modelId="{18632740-576B-4071-80CB-6AAD1DA4CFE4}" type="presParOf" srcId="{5EB7EFC4-AABA-43F6-A1C8-7A27E50FB785}" destId="{24F1B3BE-944C-4754-880E-A767CE634B00}" srcOrd="9" destOrd="0" presId="urn:microsoft.com/office/officeart/2005/8/layout/vProcess5"/>
    <dgm:cxn modelId="{9294F2FD-ED22-4C4F-B39C-8EDF2110F51E}" type="presParOf" srcId="{5EB7EFC4-AABA-43F6-A1C8-7A27E50FB785}" destId="{E22D8458-EF22-4C42-BCE4-276AB2EB441E}" srcOrd="10" destOrd="0" presId="urn:microsoft.com/office/officeart/2005/8/layout/vProcess5"/>
    <dgm:cxn modelId="{3141368D-3012-4658-BE1B-612E9E521143}" type="presParOf" srcId="{5EB7EFC4-AABA-43F6-A1C8-7A27E50FB785}" destId="{A1D0B445-C3F2-4B8D-BC23-1F51A75A6839}" srcOrd="11" destOrd="0" presId="urn:microsoft.com/office/officeart/2005/8/layout/vProcess5"/>
    <dgm:cxn modelId="{696C6169-8975-4240-B120-E72FCECF760F}" type="presParOf" srcId="{5EB7EFC4-AABA-43F6-A1C8-7A27E50FB785}" destId="{27463A13-60E6-47CE-AC74-B2ADBBCC7D6E}" srcOrd="12" destOrd="0" presId="urn:microsoft.com/office/officeart/2005/8/layout/vProcess5"/>
    <dgm:cxn modelId="{35A2576D-82E9-46EC-8EA5-5B2DF88472E5}" type="presParOf" srcId="{5EB7EFC4-AABA-43F6-A1C8-7A27E50FB785}" destId="{8526506B-5524-403A-A5B8-D5CCBE99AF56}" srcOrd="13" destOrd="0" presId="urn:microsoft.com/office/officeart/2005/8/layout/vProcess5"/>
    <dgm:cxn modelId="{64E920DE-5302-4BE8-AFE7-004B27FBCDAC}" type="presParOf" srcId="{5EB7EFC4-AABA-43F6-A1C8-7A27E50FB785}" destId="{D960A4A6-70C1-484A-B4C0-67C875C99E71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A05271D-A7A5-4467-8FB9-6095808AD964}" type="doc">
      <dgm:prSet loTypeId="urn:microsoft.com/office/officeart/2005/8/layout/radial5" loCatId="cycle" qsTypeId="urn:microsoft.com/office/officeart/2005/8/quickstyle/simple3" qsCatId="simple" csTypeId="urn:microsoft.com/office/officeart/2005/8/colors/accent1_5" csCatId="accent1" phldr="1"/>
      <dgm:spPr/>
      <dgm:t>
        <a:bodyPr/>
        <a:lstStyle/>
        <a:p>
          <a:endParaRPr lang="ru-RU"/>
        </a:p>
      </dgm:t>
    </dgm:pt>
    <dgm:pt modelId="{46BFA464-4EF8-4EF9-B6B6-873181BBF862}">
      <dgm:prSet phldrT="[Текст]" custT="1"/>
      <dgm:sp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path path="shape">
            <a:fillToRect l="50000" t="50000" r="50000" b="50000"/>
          </a:path>
          <a:tileRect/>
        </a:gradFill>
      </dgm:spPr>
      <dgm:t>
        <a:bodyPr/>
        <a:lstStyle/>
        <a:p>
          <a:endParaRPr lang="ru-RU" sz="1600" b="1" dirty="0">
            <a:solidFill>
              <a:srgbClr val="C00000"/>
            </a:solidFill>
          </a:endParaRPr>
        </a:p>
      </dgm:t>
    </dgm:pt>
    <dgm:pt modelId="{AB9BA98B-9D93-43E2-A02E-BD66C6084F3A}" type="parTrans" cxnId="{E200C2FE-61F5-4362-B677-48420DA0C752}">
      <dgm:prSet/>
      <dgm:spPr/>
      <dgm:t>
        <a:bodyPr/>
        <a:lstStyle/>
        <a:p>
          <a:endParaRPr lang="ru-RU"/>
        </a:p>
      </dgm:t>
    </dgm:pt>
    <dgm:pt modelId="{62E77778-959F-4C59-BE0E-746FAA21FB38}" type="sibTrans" cxnId="{E200C2FE-61F5-4362-B677-48420DA0C752}">
      <dgm:prSet/>
      <dgm:spPr/>
      <dgm:t>
        <a:bodyPr/>
        <a:lstStyle/>
        <a:p>
          <a:endParaRPr lang="ru-RU"/>
        </a:p>
      </dgm:t>
    </dgm:pt>
    <dgm:pt modelId="{7BA64D87-4C7A-43CF-817C-562995D58580}">
      <dgm:prSet phldrT="[Текст]" custT="1"/>
      <dgm:spPr>
        <a:gradFill flip="none" rotWithShape="1">
          <a:gsLst>
            <a:gs pos="0">
              <a:srgbClr val="CBE5FD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circle">
            <a:fillToRect l="50000" t="50000" r="50000" b="50000"/>
          </a:path>
          <a:tileRect/>
        </a:gradFill>
      </dgm:spPr>
      <dgm:t>
        <a:bodyPr/>
        <a:lstStyle/>
        <a:p>
          <a:r>
            <a:rPr lang="uk-UA" sz="1800" b="1" dirty="0" smtClean="0">
              <a:latin typeface="Comic Sans MS" pitchFamily="66" charset="0"/>
            </a:rPr>
            <a:t>круглі столи</a:t>
          </a:r>
          <a:endParaRPr lang="ru-RU" sz="1800" b="1" dirty="0">
            <a:latin typeface="Comic Sans MS" pitchFamily="66" charset="0"/>
          </a:endParaRPr>
        </a:p>
      </dgm:t>
    </dgm:pt>
    <dgm:pt modelId="{34F9C94C-D6BB-4AF1-B4F7-34F89DDB0402}" type="parTrans" cxnId="{6AE58D7C-EDDC-4838-8010-210CA0B3E231}">
      <dgm:prSet/>
      <dgm:spPr>
        <a:gradFill flip="none" rotWithShape="1">
          <a:gsLst>
            <a:gs pos="0">
              <a:srgbClr val="00B0F0"/>
            </a:gs>
            <a:gs pos="35000">
              <a:srgbClr val="00B0F0"/>
            </a:gs>
            <a:gs pos="100000">
              <a:schemeClr val="accent1">
                <a:shade val="90000"/>
                <a:hueOff val="375112"/>
                <a:satOff val="-6927"/>
                <a:lumOff val="32127"/>
                <a:alphaOff val="0"/>
                <a:tint val="15000"/>
                <a:satMod val="350000"/>
              </a:schemeClr>
            </a:gs>
          </a:gsLst>
          <a:lin ang="0" scaled="1"/>
          <a:tileRect/>
        </a:gradFill>
        <a:ln w="15875">
          <a:solidFill>
            <a:srgbClr val="000099"/>
          </a:solidFill>
        </a:ln>
      </dgm:spPr>
      <dgm:t>
        <a:bodyPr/>
        <a:lstStyle/>
        <a:p>
          <a:endParaRPr lang="ru-RU"/>
        </a:p>
      </dgm:t>
    </dgm:pt>
    <dgm:pt modelId="{A2D154E9-1014-4836-A4FD-ED8204C4AA37}" type="sibTrans" cxnId="{6AE58D7C-EDDC-4838-8010-210CA0B3E231}">
      <dgm:prSet/>
      <dgm:spPr/>
      <dgm:t>
        <a:bodyPr/>
        <a:lstStyle/>
        <a:p>
          <a:endParaRPr lang="ru-RU"/>
        </a:p>
      </dgm:t>
    </dgm:pt>
    <dgm:pt modelId="{33F6EA88-49A9-4100-AD52-6A902BC4B89F}">
      <dgm:prSet custT="1"/>
      <dgm:spPr>
        <a:gradFill flip="none" rotWithShape="1">
          <a:gsLst>
            <a:gs pos="0">
              <a:srgbClr val="CBE5FD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circle">
            <a:fillToRect l="50000" t="50000" r="50000" b="50000"/>
          </a:path>
          <a:tileRect/>
        </a:gradFill>
      </dgm:spPr>
      <dgm:t>
        <a:bodyPr/>
        <a:lstStyle/>
        <a:p>
          <a:r>
            <a:rPr lang="uk-UA" sz="1800" b="1" dirty="0" smtClean="0">
              <a:latin typeface="Comic Sans MS" pitchFamily="66" charset="0"/>
            </a:rPr>
            <a:t>обмін досвідом</a:t>
          </a:r>
          <a:endParaRPr lang="ru-RU" sz="1800" b="1" dirty="0">
            <a:latin typeface="Comic Sans MS" pitchFamily="66" charset="0"/>
          </a:endParaRPr>
        </a:p>
      </dgm:t>
    </dgm:pt>
    <dgm:pt modelId="{B737127B-5871-4992-BE75-E662A71A7ACC}" type="parTrans" cxnId="{ECA9D918-0C34-4C1A-A88A-2FA7AA7304BA}">
      <dgm:prSet/>
      <dgm:spPr>
        <a:gradFill flip="none" rotWithShape="1">
          <a:gsLst>
            <a:gs pos="0">
              <a:srgbClr val="00B0F0"/>
            </a:gs>
            <a:gs pos="35000">
              <a:srgbClr val="00B0F0"/>
            </a:gs>
            <a:gs pos="100000">
              <a:schemeClr val="accent1">
                <a:shade val="90000"/>
                <a:hueOff val="187556"/>
                <a:satOff val="-3464"/>
                <a:lumOff val="16063"/>
                <a:alphaOff val="0"/>
                <a:tint val="15000"/>
                <a:satMod val="350000"/>
              </a:schemeClr>
            </a:gs>
          </a:gsLst>
          <a:lin ang="0" scaled="1"/>
          <a:tileRect/>
        </a:gradFill>
        <a:ln w="15875">
          <a:solidFill>
            <a:srgbClr val="000099"/>
          </a:solidFill>
        </a:ln>
      </dgm:spPr>
      <dgm:t>
        <a:bodyPr/>
        <a:lstStyle/>
        <a:p>
          <a:endParaRPr lang="ru-RU"/>
        </a:p>
      </dgm:t>
    </dgm:pt>
    <dgm:pt modelId="{5AA5E91D-A301-4497-B793-2845DB7C5F48}" type="sibTrans" cxnId="{ECA9D918-0C34-4C1A-A88A-2FA7AA7304BA}">
      <dgm:prSet/>
      <dgm:spPr/>
      <dgm:t>
        <a:bodyPr/>
        <a:lstStyle/>
        <a:p>
          <a:endParaRPr lang="ru-RU"/>
        </a:p>
      </dgm:t>
    </dgm:pt>
    <dgm:pt modelId="{C1038027-B70C-4ABD-969F-F07E289D26BA}">
      <dgm:prSet custT="1"/>
      <dgm:spPr>
        <a:gradFill flip="none" rotWithShape="1">
          <a:gsLst>
            <a:gs pos="0">
              <a:srgbClr val="CBE5FD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circle">
            <a:fillToRect l="50000" t="50000" r="50000" b="50000"/>
          </a:path>
          <a:tileRect/>
        </a:gradFill>
      </dgm:spPr>
      <dgm:t>
        <a:bodyPr/>
        <a:lstStyle/>
        <a:p>
          <a:r>
            <a:rPr lang="uk-UA" sz="1600" b="1" dirty="0" smtClean="0">
              <a:latin typeface="Comic Sans MS" pitchFamily="66" charset="0"/>
            </a:rPr>
            <a:t>інструктивно-методичні наради</a:t>
          </a:r>
        </a:p>
      </dgm:t>
    </dgm:pt>
    <dgm:pt modelId="{695AE737-34E6-4C95-B26A-13496E2A165C}" type="parTrans" cxnId="{56DE2F44-F6F2-4A98-8477-3627052EBFD9}">
      <dgm:prSet/>
      <dgm:spPr>
        <a:gradFill flip="none" rotWithShape="1">
          <a:gsLst>
            <a:gs pos="0">
              <a:srgbClr val="00B0F0"/>
            </a:gs>
            <a:gs pos="35000">
              <a:srgbClr val="00B0F0"/>
            </a:gs>
            <a:gs pos="100000">
              <a:schemeClr val="accent1">
                <a:shade val="90000"/>
                <a:hueOff val="93778"/>
                <a:satOff val="-1732"/>
                <a:lumOff val="8032"/>
                <a:alphaOff val="0"/>
                <a:tint val="15000"/>
                <a:satMod val="350000"/>
              </a:schemeClr>
            </a:gs>
          </a:gsLst>
          <a:lin ang="0" scaled="1"/>
          <a:tileRect/>
        </a:gradFill>
        <a:ln w="15875">
          <a:solidFill>
            <a:srgbClr val="000099"/>
          </a:solidFill>
        </a:ln>
      </dgm:spPr>
      <dgm:t>
        <a:bodyPr/>
        <a:lstStyle/>
        <a:p>
          <a:endParaRPr lang="ru-RU"/>
        </a:p>
      </dgm:t>
    </dgm:pt>
    <dgm:pt modelId="{4842E3BC-7FF3-4EB8-AA37-8B2C8C91115B}" type="sibTrans" cxnId="{56DE2F44-F6F2-4A98-8477-3627052EBFD9}">
      <dgm:prSet/>
      <dgm:spPr/>
      <dgm:t>
        <a:bodyPr/>
        <a:lstStyle/>
        <a:p>
          <a:endParaRPr lang="ru-RU"/>
        </a:p>
      </dgm:t>
    </dgm:pt>
    <dgm:pt modelId="{53B46949-A09E-42DC-8CC0-D8C2C4E379C7}">
      <dgm:prSet custT="1"/>
      <dgm:spPr>
        <a:gradFill flip="none" rotWithShape="1">
          <a:gsLst>
            <a:gs pos="0">
              <a:srgbClr val="E1EBF7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circle">
            <a:fillToRect l="50000" t="50000" r="50000" b="50000"/>
          </a:path>
          <a:tileRect/>
        </a:gradFill>
      </dgm:spPr>
      <dgm:t>
        <a:bodyPr/>
        <a:lstStyle/>
        <a:p>
          <a:r>
            <a:rPr lang="uk-UA" sz="1800" b="1" dirty="0" smtClean="0">
              <a:latin typeface="Comic Sans MS" pitchFamily="66" charset="0"/>
            </a:rPr>
            <a:t>семінари</a:t>
          </a:r>
          <a:endParaRPr lang="ru-RU" sz="1800" b="1" dirty="0">
            <a:latin typeface="Comic Sans MS" pitchFamily="66" charset="0"/>
          </a:endParaRPr>
        </a:p>
      </dgm:t>
    </dgm:pt>
    <dgm:pt modelId="{AF701D60-A306-4F90-8256-C80E8E922761}" type="parTrans" cxnId="{B3DC4469-754C-4C71-B587-CEAB61B8FE22}">
      <dgm:prSet/>
      <dgm:spPr>
        <a:gradFill rotWithShape="0">
          <a:gsLst>
            <a:gs pos="0">
              <a:srgbClr val="00B0F0"/>
            </a:gs>
            <a:gs pos="35000">
              <a:srgbClr val="00B0F0"/>
            </a:gs>
            <a:gs pos="100000">
              <a:schemeClr val="accent1">
                <a:shade val="9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</a:gradFill>
        <a:ln w="15875">
          <a:solidFill>
            <a:srgbClr val="000099"/>
          </a:solidFill>
        </a:ln>
      </dgm:spPr>
      <dgm:t>
        <a:bodyPr/>
        <a:lstStyle/>
        <a:p>
          <a:endParaRPr lang="ru-RU"/>
        </a:p>
      </dgm:t>
    </dgm:pt>
    <dgm:pt modelId="{178CAE3A-2620-4DDF-88D5-59A0FBE1E214}" type="sibTrans" cxnId="{B3DC4469-754C-4C71-B587-CEAB61B8FE22}">
      <dgm:prSet/>
      <dgm:spPr/>
      <dgm:t>
        <a:bodyPr/>
        <a:lstStyle/>
        <a:p>
          <a:endParaRPr lang="ru-RU"/>
        </a:p>
      </dgm:t>
    </dgm:pt>
    <dgm:pt modelId="{9A6BB2BF-6635-4A35-96F0-8144CF29579C}">
      <dgm:prSet custT="1"/>
      <dgm:spPr>
        <a:gradFill flip="none" rotWithShape="1">
          <a:gsLst>
            <a:gs pos="0">
              <a:srgbClr val="CBE5FD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circle">
            <a:fillToRect l="50000" t="50000" r="50000" b="50000"/>
          </a:path>
          <a:tileRect/>
        </a:gradFill>
      </dgm:spPr>
      <dgm:t>
        <a:bodyPr/>
        <a:lstStyle/>
        <a:p>
          <a:r>
            <a:rPr lang="uk-UA" sz="1800" b="1" dirty="0" smtClean="0">
              <a:latin typeface="Comic Sans MS" pitchFamily="66" charset="0"/>
            </a:rPr>
            <a:t>педагогічні практикуми</a:t>
          </a:r>
          <a:endParaRPr lang="ru-RU" sz="1800" b="1" dirty="0"/>
        </a:p>
      </dgm:t>
    </dgm:pt>
    <dgm:pt modelId="{4BBCD238-A0BD-4A5E-925E-402B1381C514}" type="parTrans" cxnId="{99632B11-B476-48B1-B604-4598DC2457E9}">
      <dgm:prSet/>
      <dgm:spPr>
        <a:gradFill flip="none" rotWithShape="1">
          <a:gsLst>
            <a:gs pos="0">
              <a:srgbClr val="00B0F0"/>
            </a:gs>
            <a:gs pos="35000">
              <a:srgbClr val="00B0F0"/>
            </a:gs>
            <a:gs pos="100000">
              <a:schemeClr val="accent1">
                <a:shade val="90000"/>
                <a:hueOff val="281334"/>
                <a:satOff val="-5195"/>
                <a:lumOff val="24095"/>
                <a:alphaOff val="0"/>
                <a:tint val="15000"/>
                <a:satMod val="350000"/>
              </a:schemeClr>
            </a:gs>
          </a:gsLst>
          <a:lin ang="0" scaled="1"/>
          <a:tileRect/>
        </a:gradFill>
        <a:ln w="15875">
          <a:solidFill>
            <a:srgbClr val="000099"/>
          </a:solidFill>
        </a:ln>
      </dgm:spPr>
      <dgm:t>
        <a:bodyPr/>
        <a:lstStyle/>
        <a:p>
          <a:endParaRPr lang="ru-RU"/>
        </a:p>
      </dgm:t>
    </dgm:pt>
    <dgm:pt modelId="{4A758B5D-C7C3-4183-91CC-0C1B62C3C7F0}" type="sibTrans" cxnId="{99632B11-B476-48B1-B604-4598DC2457E9}">
      <dgm:prSet/>
      <dgm:spPr/>
      <dgm:t>
        <a:bodyPr/>
        <a:lstStyle/>
        <a:p>
          <a:endParaRPr lang="ru-RU"/>
        </a:p>
      </dgm:t>
    </dgm:pt>
    <dgm:pt modelId="{DEEB29EF-A7C5-41E4-A1A2-574FBBD4F83E}">
      <dgm:prSet custT="1"/>
      <dgm:spPr>
        <a:gradFill flip="none" rotWithShape="1">
          <a:gsLst>
            <a:gs pos="0">
              <a:srgbClr val="DEEFFE"/>
            </a:gs>
            <a:gs pos="35000">
              <a:srgbClr val="9BC3FF"/>
            </a:gs>
            <a:gs pos="100000">
              <a:srgbClr val="CBE5FD"/>
            </a:gs>
          </a:gsLst>
          <a:path path="circle">
            <a:fillToRect l="50000" t="50000" r="50000" b="50000"/>
          </a:path>
          <a:tileRect/>
        </a:gradFill>
      </dgm:spPr>
      <dgm:t>
        <a:bodyPr/>
        <a:lstStyle/>
        <a:p>
          <a:r>
            <a:rPr lang="uk-UA" sz="1800" b="1" dirty="0" smtClean="0">
              <a:latin typeface="Comic Sans MS" pitchFamily="66" charset="0"/>
            </a:rPr>
            <a:t>предметні тижні</a:t>
          </a:r>
          <a:endParaRPr lang="ru-RU" sz="1800" b="1" dirty="0">
            <a:latin typeface="Comic Sans MS" pitchFamily="66" charset="0"/>
          </a:endParaRPr>
        </a:p>
      </dgm:t>
    </dgm:pt>
    <dgm:pt modelId="{3D69B312-0843-4520-B08F-271F9111E3FE}" type="parTrans" cxnId="{1361790D-712B-4AA2-912E-C2031851306F}">
      <dgm:prSet/>
      <dgm:spPr>
        <a:gradFill flip="none" rotWithShape="1">
          <a:gsLst>
            <a:gs pos="0">
              <a:srgbClr val="00B0F0"/>
            </a:gs>
            <a:gs pos="35000">
              <a:srgbClr val="00B0F0"/>
            </a:gs>
            <a:gs pos="100000">
              <a:schemeClr val="accent1">
                <a:shade val="90000"/>
                <a:hueOff val="300089"/>
                <a:satOff val="-5542"/>
                <a:lumOff val="25702"/>
                <a:alphaOff val="0"/>
                <a:tint val="15000"/>
                <a:satMod val="350000"/>
              </a:schemeClr>
            </a:gs>
          </a:gsLst>
          <a:lin ang="0" scaled="1"/>
          <a:tileRect/>
        </a:gradFill>
        <a:ln w="15875">
          <a:solidFill>
            <a:srgbClr val="000099"/>
          </a:solidFill>
        </a:ln>
      </dgm:spPr>
      <dgm:t>
        <a:bodyPr/>
        <a:lstStyle/>
        <a:p>
          <a:endParaRPr lang="ru-RU"/>
        </a:p>
      </dgm:t>
    </dgm:pt>
    <dgm:pt modelId="{2A3E1CD1-DEEF-4663-99E4-601DDFBAA327}" type="sibTrans" cxnId="{1361790D-712B-4AA2-912E-C2031851306F}">
      <dgm:prSet/>
      <dgm:spPr/>
      <dgm:t>
        <a:bodyPr/>
        <a:lstStyle/>
        <a:p>
          <a:endParaRPr lang="ru-RU"/>
        </a:p>
      </dgm:t>
    </dgm:pt>
    <dgm:pt modelId="{A0BF70C4-9278-4D56-847F-C27746655B7A}" type="pres">
      <dgm:prSet presAssocID="{BA05271D-A7A5-4467-8FB9-6095808AD964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AC8FFAB-3AAD-4B35-8730-3EF9EFFC0FF8}" type="pres">
      <dgm:prSet presAssocID="{46BFA464-4EF8-4EF9-B6B6-873181BBF862}" presName="centerShape" presStyleLbl="node0" presStyleIdx="0" presStyleCnt="1" custScaleX="112920" custScaleY="120163" custLinFactNeighborX="-1661" custLinFactNeighborY="-2853"/>
      <dgm:spPr/>
      <dgm:t>
        <a:bodyPr/>
        <a:lstStyle/>
        <a:p>
          <a:endParaRPr lang="ru-RU"/>
        </a:p>
      </dgm:t>
    </dgm:pt>
    <dgm:pt modelId="{0E44276A-3CCF-4905-9B07-57A8648215BA}" type="pres">
      <dgm:prSet presAssocID="{AF701D60-A306-4F90-8256-C80E8E922761}" presName="parTrans" presStyleLbl="sibTrans2D1" presStyleIdx="0" presStyleCnt="6" custLinFactNeighborX="-5659" custLinFactNeighborY="-14736"/>
      <dgm:spPr/>
      <dgm:t>
        <a:bodyPr/>
        <a:lstStyle/>
        <a:p>
          <a:endParaRPr lang="ru-RU"/>
        </a:p>
      </dgm:t>
    </dgm:pt>
    <dgm:pt modelId="{771A0F8E-9572-4B5B-94F9-468A86F980BC}" type="pres">
      <dgm:prSet presAssocID="{AF701D60-A306-4F90-8256-C80E8E922761}" presName="connectorText" presStyleLbl="sibTrans2D1" presStyleIdx="0" presStyleCnt="6"/>
      <dgm:spPr/>
      <dgm:t>
        <a:bodyPr/>
        <a:lstStyle/>
        <a:p>
          <a:endParaRPr lang="ru-RU"/>
        </a:p>
      </dgm:t>
    </dgm:pt>
    <dgm:pt modelId="{C62647D8-5F0B-4FCD-A9A7-0C6E931C0A16}" type="pres">
      <dgm:prSet presAssocID="{53B46949-A09E-42DC-8CC0-D8C2C4E379C7}" presName="node" presStyleLbl="node1" presStyleIdx="0" presStyleCnt="6" custScaleY="59374" custRadScaleRad="101734" custRadScaleInc="-264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871E9C72-5509-4C95-BBBD-40009D89B9E3}" type="pres">
      <dgm:prSet presAssocID="{695AE737-34E6-4C95-B26A-13496E2A165C}" presName="parTrans" presStyleLbl="sibTrans2D1" presStyleIdx="1" presStyleCnt="6"/>
      <dgm:spPr/>
      <dgm:t>
        <a:bodyPr/>
        <a:lstStyle/>
        <a:p>
          <a:endParaRPr lang="ru-RU"/>
        </a:p>
      </dgm:t>
    </dgm:pt>
    <dgm:pt modelId="{0E69B3DF-E60D-489E-96FD-345A1CFC1157}" type="pres">
      <dgm:prSet presAssocID="{695AE737-34E6-4C95-B26A-13496E2A165C}" presName="connectorText" presStyleLbl="sibTrans2D1" presStyleIdx="1" presStyleCnt="6"/>
      <dgm:spPr/>
      <dgm:t>
        <a:bodyPr/>
        <a:lstStyle/>
        <a:p>
          <a:endParaRPr lang="ru-RU"/>
        </a:p>
      </dgm:t>
    </dgm:pt>
    <dgm:pt modelId="{4379B41F-945F-49B4-8A79-ED7963F9152C}" type="pres">
      <dgm:prSet presAssocID="{C1038027-B70C-4ABD-969F-F07E289D26BA}" presName="node" presStyleLbl="node1" presStyleIdx="1" presStyleCnt="6" custScaleX="99224" custScaleY="67959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928D8155-DCF4-42BA-9749-8CE9BDC339A7}" type="pres">
      <dgm:prSet presAssocID="{B737127B-5871-4992-BE75-E662A71A7ACC}" presName="parTrans" presStyleLbl="sibTrans2D1" presStyleIdx="2" presStyleCnt="6" custLinFactNeighborX="9730" custLinFactNeighborY="-9188"/>
      <dgm:spPr/>
      <dgm:t>
        <a:bodyPr/>
        <a:lstStyle/>
        <a:p>
          <a:endParaRPr lang="ru-RU"/>
        </a:p>
      </dgm:t>
    </dgm:pt>
    <dgm:pt modelId="{D7BBD51A-ABC8-4B5E-B161-676219FF6A25}" type="pres">
      <dgm:prSet presAssocID="{B737127B-5871-4992-BE75-E662A71A7ACC}" presName="connectorText" presStyleLbl="sibTrans2D1" presStyleIdx="2" presStyleCnt="6"/>
      <dgm:spPr/>
      <dgm:t>
        <a:bodyPr/>
        <a:lstStyle/>
        <a:p>
          <a:endParaRPr lang="ru-RU"/>
        </a:p>
      </dgm:t>
    </dgm:pt>
    <dgm:pt modelId="{51417DAB-119A-4E0E-9FFF-977BBC0D159F}" type="pres">
      <dgm:prSet presAssocID="{33F6EA88-49A9-4100-AD52-6A902BC4B89F}" presName="node" presStyleLbl="node1" presStyleIdx="2" presStyleCnt="6" custScaleX="98772" custScaleY="67715" custRadScaleRad="104642" custRadScaleInc="-11379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FD88C90D-61D7-4F43-8BC2-4D24D4B1326A}" type="pres">
      <dgm:prSet presAssocID="{4BBCD238-A0BD-4A5E-925E-402B1381C514}" presName="parTrans" presStyleLbl="sibTrans2D1" presStyleIdx="3" presStyleCnt="6" custLinFactNeighborX="-1309" custLinFactNeighborY="1310"/>
      <dgm:spPr/>
      <dgm:t>
        <a:bodyPr/>
        <a:lstStyle/>
        <a:p>
          <a:endParaRPr lang="ru-RU"/>
        </a:p>
      </dgm:t>
    </dgm:pt>
    <dgm:pt modelId="{A6A56C97-E4E4-41C3-B627-8E4B97B8AE85}" type="pres">
      <dgm:prSet presAssocID="{4BBCD238-A0BD-4A5E-925E-402B1381C514}" presName="connectorText" presStyleLbl="sibTrans2D1" presStyleIdx="3" presStyleCnt="6"/>
      <dgm:spPr/>
      <dgm:t>
        <a:bodyPr/>
        <a:lstStyle/>
        <a:p>
          <a:endParaRPr lang="ru-RU"/>
        </a:p>
      </dgm:t>
    </dgm:pt>
    <dgm:pt modelId="{854F0555-12B9-4467-88C2-DB2A1D1C9A4F}" type="pres">
      <dgm:prSet presAssocID="{9A6BB2BF-6635-4A35-96F0-8144CF29579C}" presName="node" presStyleLbl="node1" presStyleIdx="3" presStyleCnt="6" custScaleX="114519" custScaleY="65994" custRadScaleRad="96190" custRadScaleInc="-11440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3A8E6594-E409-4B9E-8D0A-E3BDE0CC8568}" type="pres">
      <dgm:prSet presAssocID="{3D69B312-0843-4520-B08F-271F9111E3FE}" presName="parTrans" presStyleLbl="sibTrans2D1" presStyleIdx="4" presStyleCnt="6"/>
      <dgm:spPr/>
      <dgm:t>
        <a:bodyPr/>
        <a:lstStyle/>
        <a:p>
          <a:endParaRPr lang="ru-RU"/>
        </a:p>
      </dgm:t>
    </dgm:pt>
    <dgm:pt modelId="{DC20778D-3A1C-49D0-8F37-F84310E83BF3}" type="pres">
      <dgm:prSet presAssocID="{3D69B312-0843-4520-B08F-271F9111E3FE}" presName="connectorText" presStyleLbl="sibTrans2D1" presStyleIdx="4" presStyleCnt="6"/>
      <dgm:spPr/>
      <dgm:t>
        <a:bodyPr/>
        <a:lstStyle/>
        <a:p>
          <a:endParaRPr lang="ru-RU"/>
        </a:p>
      </dgm:t>
    </dgm:pt>
    <dgm:pt modelId="{B1E95196-7A6C-49F2-9A3F-2D4696266897}" type="pres">
      <dgm:prSet presAssocID="{DEEB29EF-A7C5-41E4-A1A2-574FBBD4F83E}" presName="node" presStyleLbl="node1" presStyleIdx="4" presStyleCnt="6" custScaleY="70743" custRadScaleRad="100752" custRadScaleInc="12976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3188593C-32A5-4B16-8A3F-6A83A6A83F80}" type="pres">
      <dgm:prSet presAssocID="{34F9C94C-D6BB-4AF1-B4F7-34F89DDB0402}" presName="parTrans" presStyleLbl="sibTrans2D1" presStyleIdx="5" presStyleCnt="6"/>
      <dgm:spPr/>
      <dgm:t>
        <a:bodyPr/>
        <a:lstStyle/>
        <a:p>
          <a:endParaRPr lang="ru-RU"/>
        </a:p>
      </dgm:t>
    </dgm:pt>
    <dgm:pt modelId="{9C76A48C-EDA9-49CF-8290-5E113DFFEACC}" type="pres">
      <dgm:prSet presAssocID="{34F9C94C-D6BB-4AF1-B4F7-34F89DDB0402}" presName="connectorText" presStyleLbl="sibTrans2D1" presStyleIdx="5" presStyleCnt="6"/>
      <dgm:spPr/>
      <dgm:t>
        <a:bodyPr/>
        <a:lstStyle/>
        <a:p>
          <a:endParaRPr lang="ru-RU"/>
        </a:p>
      </dgm:t>
    </dgm:pt>
    <dgm:pt modelId="{99535AC8-2475-4917-8FAE-931F963F5ABF}" type="pres">
      <dgm:prSet presAssocID="{7BA64D87-4C7A-43CF-817C-562995D58580}" presName="node" presStyleLbl="node1" presStyleIdx="5" presStyleCnt="6" custScaleY="62127" custRadScaleRad="107212" custRadScaleInc="-4369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</dgm:ptLst>
  <dgm:cxnLst>
    <dgm:cxn modelId="{28FA66A5-5983-40FE-9A0D-B797C8C4EE5B}" type="presOf" srcId="{9A6BB2BF-6635-4A35-96F0-8144CF29579C}" destId="{854F0555-12B9-4467-88C2-DB2A1D1C9A4F}" srcOrd="0" destOrd="0" presId="urn:microsoft.com/office/officeart/2005/8/layout/radial5"/>
    <dgm:cxn modelId="{18A31B60-C6C8-4EC1-B4DA-266A5381AAC9}" type="presOf" srcId="{AF701D60-A306-4F90-8256-C80E8E922761}" destId="{771A0F8E-9572-4B5B-94F9-468A86F980BC}" srcOrd="1" destOrd="0" presId="urn:microsoft.com/office/officeart/2005/8/layout/radial5"/>
    <dgm:cxn modelId="{819260F8-B80D-4688-9F42-33FCC26F7FC5}" type="presOf" srcId="{B737127B-5871-4992-BE75-E662A71A7ACC}" destId="{D7BBD51A-ABC8-4B5E-B161-676219FF6A25}" srcOrd="1" destOrd="0" presId="urn:microsoft.com/office/officeart/2005/8/layout/radial5"/>
    <dgm:cxn modelId="{E7571B42-15DC-4184-9D39-2BB2027E3BCA}" type="presOf" srcId="{4BBCD238-A0BD-4A5E-925E-402B1381C514}" destId="{FD88C90D-61D7-4F43-8BC2-4D24D4B1326A}" srcOrd="0" destOrd="0" presId="urn:microsoft.com/office/officeart/2005/8/layout/radial5"/>
    <dgm:cxn modelId="{1361790D-712B-4AA2-912E-C2031851306F}" srcId="{46BFA464-4EF8-4EF9-B6B6-873181BBF862}" destId="{DEEB29EF-A7C5-41E4-A1A2-574FBBD4F83E}" srcOrd="4" destOrd="0" parTransId="{3D69B312-0843-4520-B08F-271F9111E3FE}" sibTransId="{2A3E1CD1-DEEF-4663-99E4-601DDFBAA327}"/>
    <dgm:cxn modelId="{E200C2FE-61F5-4362-B677-48420DA0C752}" srcId="{BA05271D-A7A5-4467-8FB9-6095808AD964}" destId="{46BFA464-4EF8-4EF9-B6B6-873181BBF862}" srcOrd="0" destOrd="0" parTransId="{AB9BA98B-9D93-43E2-A02E-BD66C6084F3A}" sibTransId="{62E77778-959F-4C59-BE0E-746FAA21FB38}"/>
    <dgm:cxn modelId="{44538DC3-C924-4CB7-9284-52BE8560A5B0}" type="presOf" srcId="{B737127B-5871-4992-BE75-E662A71A7ACC}" destId="{928D8155-DCF4-42BA-9749-8CE9BDC339A7}" srcOrd="0" destOrd="0" presId="urn:microsoft.com/office/officeart/2005/8/layout/radial5"/>
    <dgm:cxn modelId="{56DE2F44-F6F2-4A98-8477-3627052EBFD9}" srcId="{46BFA464-4EF8-4EF9-B6B6-873181BBF862}" destId="{C1038027-B70C-4ABD-969F-F07E289D26BA}" srcOrd="1" destOrd="0" parTransId="{695AE737-34E6-4C95-B26A-13496E2A165C}" sibTransId="{4842E3BC-7FF3-4EB8-AA37-8B2C8C91115B}"/>
    <dgm:cxn modelId="{2A7B6C68-BE82-4D02-A183-FD5166FD33D7}" type="presOf" srcId="{4BBCD238-A0BD-4A5E-925E-402B1381C514}" destId="{A6A56C97-E4E4-41C3-B627-8E4B97B8AE85}" srcOrd="1" destOrd="0" presId="urn:microsoft.com/office/officeart/2005/8/layout/radial5"/>
    <dgm:cxn modelId="{179E5771-7A7E-4A54-BC76-916A7EE68BCC}" type="presOf" srcId="{AF701D60-A306-4F90-8256-C80E8E922761}" destId="{0E44276A-3CCF-4905-9B07-57A8648215BA}" srcOrd="0" destOrd="0" presId="urn:microsoft.com/office/officeart/2005/8/layout/radial5"/>
    <dgm:cxn modelId="{4A4AEBEC-76AB-497A-808A-3F6787EEE3B4}" type="presOf" srcId="{C1038027-B70C-4ABD-969F-F07E289D26BA}" destId="{4379B41F-945F-49B4-8A79-ED7963F9152C}" srcOrd="0" destOrd="0" presId="urn:microsoft.com/office/officeart/2005/8/layout/radial5"/>
    <dgm:cxn modelId="{6AE58D7C-EDDC-4838-8010-210CA0B3E231}" srcId="{46BFA464-4EF8-4EF9-B6B6-873181BBF862}" destId="{7BA64D87-4C7A-43CF-817C-562995D58580}" srcOrd="5" destOrd="0" parTransId="{34F9C94C-D6BB-4AF1-B4F7-34F89DDB0402}" sibTransId="{A2D154E9-1014-4836-A4FD-ED8204C4AA37}"/>
    <dgm:cxn modelId="{38D79576-A284-4292-80A4-A4C4B6F025A5}" type="presOf" srcId="{34F9C94C-D6BB-4AF1-B4F7-34F89DDB0402}" destId="{3188593C-32A5-4B16-8A3F-6A83A6A83F80}" srcOrd="0" destOrd="0" presId="urn:microsoft.com/office/officeart/2005/8/layout/radial5"/>
    <dgm:cxn modelId="{021B7293-E796-49AF-B8AC-9687C45C853E}" type="presOf" srcId="{695AE737-34E6-4C95-B26A-13496E2A165C}" destId="{0E69B3DF-E60D-489E-96FD-345A1CFC1157}" srcOrd="1" destOrd="0" presId="urn:microsoft.com/office/officeart/2005/8/layout/radial5"/>
    <dgm:cxn modelId="{73CB638B-4231-41A2-B1FD-B3A828517277}" type="presOf" srcId="{33F6EA88-49A9-4100-AD52-6A902BC4B89F}" destId="{51417DAB-119A-4E0E-9FFF-977BBC0D159F}" srcOrd="0" destOrd="0" presId="urn:microsoft.com/office/officeart/2005/8/layout/radial5"/>
    <dgm:cxn modelId="{F163A7DC-A81D-4A20-9773-6A9E05FD0695}" type="presOf" srcId="{7BA64D87-4C7A-43CF-817C-562995D58580}" destId="{99535AC8-2475-4917-8FAE-931F963F5ABF}" srcOrd="0" destOrd="0" presId="urn:microsoft.com/office/officeart/2005/8/layout/radial5"/>
    <dgm:cxn modelId="{A9D8861B-1370-4673-B7D6-319F61EB0635}" type="presOf" srcId="{DEEB29EF-A7C5-41E4-A1A2-574FBBD4F83E}" destId="{B1E95196-7A6C-49F2-9A3F-2D4696266897}" srcOrd="0" destOrd="0" presId="urn:microsoft.com/office/officeart/2005/8/layout/radial5"/>
    <dgm:cxn modelId="{B3DC4469-754C-4C71-B587-CEAB61B8FE22}" srcId="{46BFA464-4EF8-4EF9-B6B6-873181BBF862}" destId="{53B46949-A09E-42DC-8CC0-D8C2C4E379C7}" srcOrd="0" destOrd="0" parTransId="{AF701D60-A306-4F90-8256-C80E8E922761}" sibTransId="{178CAE3A-2620-4DDF-88D5-59A0FBE1E214}"/>
    <dgm:cxn modelId="{33472F3C-2136-4893-A2B1-76D6E810BF38}" type="presOf" srcId="{53B46949-A09E-42DC-8CC0-D8C2C4E379C7}" destId="{C62647D8-5F0B-4FCD-A9A7-0C6E931C0A16}" srcOrd="0" destOrd="0" presId="urn:microsoft.com/office/officeart/2005/8/layout/radial5"/>
    <dgm:cxn modelId="{4E2180FB-CE47-4C37-B797-7E296FB10642}" type="presOf" srcId="{BA05271D-A7A5-4467-8FB9-6095808AD964}" destId="{A0BF70C4-9278-4D56-847F-C27746655B7A}" srcOrd="0" destOrd="0" presId="urn:microsoft.com/office/officeart/2005/8/layout/radial5"/>
    <dgm:cxn modelId="{1B40284A-DA00-42DB-BFF4-482A17E1A057}" type="presOf" srcId="{34F9C94C-D6BB-4AF1-B4F7-34F89DDB0402}" destId="{9C76A48C-EDA9-49CF-8290-5E113DFFEACC}" srcOrd="1" destOrd="0" presId="urn:microsoft.com/office/officeart/2005/8/layout/radial5"/>
    <dgm:cxn modelId="{ECA9D918-0C34-4C1A-A88A-2FA7AA7304BA}" srcId="{46BFA464-4EF8-4EF9-B6B6-873181BBF862}" destId="{33F6EA88-49A9-4100-AD52-6A902BC4B89F}" srcOrd="2" destOrd="0" parTransId="{B737127B-5871-4992-BE75-E662A71A7ACC}" sibTransId="{5AA5E91D-A301-4497-B793-2845DB7C5F48}"/>
    <dgm:cxn modelId="{9D1A201D-3BE7-40CF-9E18-07D8042AC924}" type="presOf" srcId="{3D69B312-0843-4520-B08F-271F9111E3FE}" destId="{DC20778D-3A1C-49D0-8F37-F84310E83BF3}" srcOrd="1" destOrd="0" presId="urn:microsoft.com/office/officeart/2005/8/layout/radial5"/>
    <dgm:cxn modelId="{0A64AABE-3CEC-4D2E-90DD-8139A823945C}" type="presOf" srcId="{46BFA464-4EF8-4EF9-B6B6-873181BBF862}" destId="{BAC8FFAB-3AAD-4B35-8730-3EF9EFFC0FF8}" srcOrd="0" destOrd="0" presId="urn:microsoft.com/office/officeart/2005/8/layout/radial5"/>
    <dgm:cxn modelId="{09A308D7-6228-4DFB-B5D9-9198FDA30CA3}" type="presOf" srcId="{3D69B312-0843-4520-B08F-271F9111E3FE}" destId="{3A8E6594-E409-4B9E-8D0A-E3BDE0CC8568}" srcOrd="0" destOrd="0" presId="urn:microsoft.com/office/officeart/2005/8/layout/radial5"/>
    <dgm:cxn modelId="{99632B11-B476-48B1-B604-4598DC2457E9}" srcId="{46BFA464-4EF8-4EF9-B6B6-873181BBF862}" destId="{9A6BB2BF-6635-4A35-96F0-8144CF29579C}" srcOrd="3" destOrd="0" parTransId="{4BBCD238-A0BD-4A5E-925E-402B1381C514}" sibTransId="{4A758B5D-C7C3-4183-91CC-0C1B62C3C7F0}"/>
    <dgm:cxn modelId="{5C1B0D2F-FC35-4068-97F6-742A70DF346B}" type="presOf" srcId="{695AE737-34E6-4C95-B26A-13496E2A165C}" destId="{871E9C72-5509-4C95-BBBD-40009D89B9E3}" srcOrd="0" destOrd="0" presId="urn:microsoft.com/office/officeart/2005/8/layout/radial5"/>
    <dgm:cxn modelId="{84CB249F-1B42-4F10-900F-A5A229361CD6}" type="presParOf" srcId="{A0BF70C4-9278-4D56-847F-C27746655B7A}" destId="{BAC8FFAB-3AAD-4B35-8730-3EF9EFFC0FF8}" srcOrd="0" destOrd="0" presId="urn:microsoft.com/office/officeart/2005/8/layout/radial5"/>
    <dgm:cxn modelId="{9EF2B306-4644-442D-AC9F-84883B88C604}" type="presParOf" srcId="{A0BF70C4-9278-4D56-847F-C27746655B7A}" destId="{0E44276A-3CCF-4905-9B07-57A8648215BA}" srcOrd="1" destOrd="0" presId="urn:microsoft.com/office/officeart/2005/8/layout/radial5"/>
    <dgm:cxn modelId="{B67B289D-BF28-4D75-807F-F9184660A65F}" type="presParOf" srcId="{0E44276A-3CCF-4905-9B07-57A8648215BA}" destId="{771A0F8E-9572-4B5B-94F9-468A86F980BC}" srcOrd="0" destOrd="0" presId="urn:microsoft.com/office/officeart/2005/8/layout/radial5"/>
    <dgm:cxn modelId="{8E5107E0-27E1-4A1A-A306-D737499ED730}" type="presParOf" srcId="{A0BF70C4-9278-4D56-847F-C27746655B7A}" destId="{C62647D8-5F0B-4FCD-A9A7-0C6E931C0A16}" srcOrd="2" destOrd="0" presId="urn:microsoft.com/office/officeart/2005/8/layout/radial5"/>
    <dgm:cxn modelId="{06BDC4B4-9DDF-4091-998B-303BCB34FD39}" type="presParOf" srcId="{A0BF70C4-9278-4D56-847F-C27746655B7A}" destId="{871E9C72-5509-4C95-BBBD-40009D89B9E3}" srcOrd="3" destOrd="0" presId="urn:microsoft.com/office/officeart/2005/8/layout/radial5"/>
    <dgm:cxn modelId="{FC0B9115-33E0-46C5-B848-C556EA031D11}" type="presParOf" srcId="{871E9C72-5509-4C95-BBBD-40009D89B9E3}" destId="{0E69B3DF-E60D-489E-96FD-345A1CFC1157}" srcOrd="0" destOrd="0" presId="urn:microsoft.com/office/officeart/2005/8/layout/radial5"/>
    <dgm:cxn modelId="{3F9594BB-68C1-4E5A-8CB8-FB298A20AF26}" type="presParOf" srcId="{A0BF70C4-9278-4D56-847F-C27746655B7A}" destId="{4379B41F-945F-49B4-8A79-ED7963F9152C}" srcOrd="4" destOrd="0" presId="urn:microsoft.com/office/officeart/2005/8/layout/radial5"/>
    <dgm:cxn modelId="{F1061498-7463-4EAD-A14B-F42394E18235}" type="presParOf" srcId="{A0BF70C4-9278-4D56-847F-C27746655B7A}" destId="{928D8155-DCF4-42BA-9749-8CE9BDC339A7}" srcOrd="5" destOrd="0" presId="urn:microsoft.com/office/officeart/2005/8/layout/radial5"/>
    <dgm:cxn modelId="{96FAD720-70E3-4212-84AB-D8EA60E8DFAC}" type="presParOf" srcId="{928D8155-DCF4-42BA-9749-8CE9BDC339A7}" destId="{D7BBD51A-ABC8-4B5E-B161-676219FF6A25}" srcOrd="0" destOrd="0" presId="urn:microsoft.com/office/officeart/2005/8/layout/radial5"/>
    <dgm:cxn modelId="{503C5E43-8109-4B25-9286-B4C21C15CAEB}" type="presParOf" srcId="{A0BF70C4-9278-4D56-847F-C27746655B7A}" destId="{51417DAB-119A-4E0E-9FFF-977BBC0D159F}" srcOrd="6" destOrd="0" presId="urn:microsoft.com/office/officeart/2005/8/layout/radial5"/>
    <dgm:cxn modelId="{E0468A32-81B9-457E-A27B-F543FD649AC7}" type="presParOf" srcId="{A0BF70C4-9278-4D56-847F-C27746655B7A}" destId="{FD88C90D-61D7-4F43-8BC2-4D24D4B1326A}" srcOrd="7" destOrd="0" presId="urn:microsoft.com/office/officeart/2005/8/layout/radial5"/>
    <dgm:cxn modelId="{66A8F1B4-EAA5-4E86-9073-CB12C93ACF22}" type="presParOf" srcId="{FD88C90D-61D7-4F43-8BC2-4D24D4B1326A}" destId="{A6A56C97-E4E4-41C3-B627-8E4B97B8AE85}" srcOrd="0" destOrd="0" presId="urn:microsoft.com/office/officeart/2005/8/layout/radial5"/>
    <dgm:cxn modelId="{68D170DF-B0B7-4021-AE19-7A582CA8BA3F}" type="presParOf" srcId="{A0BF70C4-9278-4D56-847F-C27746655B7A}" destId="{854F0555-12B9-4467-88C2-DB2A1D1C9A4F}" srcOrd="8" destOrd="0" presId="urn:microsoft.com/office/officeart/2005/8/layout/radial5"/>
    <dgm:cxn modelId="{2996088F-BB67-4F54-8986-B8BAE099CDB9}" type="presParOf" srcId="{A0BF70C4-9278-4D56-847F-C27746655B7A}" destId="{3A8E6594-E409-4B9E-8D0A-E3BDE0CC8568}" srcOrd="9" destOrd="0" presId="urn:microsoft.com/office/officeart/2005/8/layout/radial5"/>
    <dgm:cxn modelId="{CD9EA055-DA80-48C1-9F44-2AB476CADCC8}" type="presParOf" srcId="{3A8E6594-E409-4B9E-8D0A-E3BDE0CC8568}" destId="{DC20778D-3A1C-49D0-8F37-F84310E83BF3}" srcOrd="0" destOrd="0" presId="urn:microsoft.com/office/officeart/2005/8/layout/radial5"/>
    <dgm:cxn modelId="{47AE40BB-B67A-4288-AB77-F44870D6F160}" type="presParOf" srcId="{A0BF70C4-9278-4D56-847F-C27746655B7A}" destId="{B1E95196-7A6C-49F2-9A3F-2D4696266897}" srcOrd="10" destOrd="0" presId="urn:microsoft.com/office/officeart/2005/8/layout/radial5"/>
    <dgm:cxn modelId="{686A2D72-A507-4005-806A-2CB40C99EC7D}" type="presParOf" srcId="{A0BF70C4-9278-4D56-847F-C27746655B7A}" destId="{3188593C-32A5-4B16-8A3F-6A83A6A83F80}" srcOrd="11" destOrd="0" presId="urn:microsoft.com/office/officeart/2005/8/layout/radial5"/>
    <dgm:cxn modelId="{D1447D6B-B146-4CE7-9F68-CBDF669E1452}" type="presParOf" srcId="{3188593C-32A5-4B16-8A3F-6A83A6A83F80}" destId="{9C76A48C-EDA9-49CF-8290-5E113DFFEACC}" srcOrd="0" destOrd="0" presId="urn:microsoft.com/office/officeart/2005/8/layout/radial5"/>
    <dgm:cxn modelId="{B037EC3D-2D18-44C3-96CE-8ADEE4F54652}" type="presParOf" srcId="{A0BF70C4-9278-4D56-847F-C27746655B7A}" destId="{99535AC8-2475-4917-8FAE-931F963F5ABF}" srcOrd="1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693BC0A-4A9D-4871-9387-02CC0B385F74}" type="doc">
      <dgm:prSet loTypeId="urn:microsoft.com/office/officeart/2005/8/layout/radial6" loCatId="relationship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215DF3E-FE07-4000-9C59-3807E6241D3D}">
      <dgm:prSet phldrT="[Текст]" custT="1"/>
      <dgm:spPr>
        <a:solidFill>
          <a:srgbClr val="C5F0FF"/>
        </a:solidFill>
        <a:ln w="38100" cmpd="dbl"/>
      </dgm:spPr>
      <dgm:t>
        <a:bodyPr/>
        <a:lstStyle/>
        <a:p>
          <a:r>
            <a:rPr lang="uk-UA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відвідування занять та виховних заходів колег</a:t>
          </a:r>
          <a:endParaRPr lang="ru-RU" sz="1600" dirty="0">
            <a:solidFill>
              <a:schemeClr val="tx1"/>
            </a:solidFill>
          </a:endParaRPr>
        </a:p>
      </dgm:t>
    </dgm:pt>
    <dgm:pt modelId="{07802462-2FDB-4F99-AFB1-DF8E5C7B8EC9}" type="parTrans" cxnId="{C3429C2E-B28C-4E7C-86E2-1ACB79EF586A}">
      <dgm:prSet/>
      <dgm:spPr/>
      <dgm:t>
        <a:bodyPr/>
        <a:lstStyle/>
        <a:p>
          <a:endParaRPr lang="ru-RU"/>
        </a:p>
      </dgm:t>
    </dgm:pt>
    <dgm:pt modelId="{00069FDD-A60D-49D8-BD29-7F154D0DA01A}" type="sibTrans" cxnId="{C3429C2E-B28C-4E7C-86E2-1ACB79EF586A}">
      <dgm:prSet/>
      <dgm:spPr/>
      <dgm:t>
        <a:bodyPr/>
        <a:lstStyle/>
        <a:p>
          <a:endParaRPr lang="ru-RU"/>
        </a:p>
      </dgm:t>
    </dgm:pt>
    <dgm:pt modelId="{F15041D1-5BB0-4483-8BAD-DE5DD28FCFF4}">
      <dgm:prSet phldrT="[Текст]" custT="1"/>
      <dgm:spPr>
        <a:solidFill>
          <a:srgbClr val="C5F0FF"/>
        </a:solidFill>
      </dgm:spPr>
      <dgm:t>
        <a:bodyPr/>
        <a:lstStyle/>
        <a:p>
          <a:r>
            <a:rPr lang="uk-UA" sz="1600" b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консульта</a:t>
          </a:r>
          <a:r>
            <a:rPr lang="uk-UA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/>
          </a:r>
          <a:br>
            <a:rPr lang="uk-UA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</a:br>
          <a:r>
            <a:rPr lang="uk-UA" sz="1600" b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ції</a:t>
          </a:r>
          <a:endParaRPr lang="ru-RU" sz="1600" dirty="0">
            <a:solidFill>
              <a:schemeClr val="tx1"/>
            </a:solidFill>
          </a:endParaRPr>
        </a:p>
      </dgm:t>
    </dgm:pt>
    <dgm:pt modelId="{0C44A620-5D5C-4225-BED7-67701317FAA6}" type="parTrans" cxnId="{29857492-A083-48B1-9120-6DB18D62F99F}">
      <dgm:prSet/>
      <dgm:spPr/>
      <dgm:t>
        <a:bodyPr/>
        <a:lstStyle/>
        <a:p>
          <a:endParaRPr lang="ru-RU"/>
        </a:p>
      </dgm:t>
    </dgm:pt>
    <dgm:pt modelId="{EDC51CA7-47AF-4E8A-A587-69060499F827}" type="sibTrans" cxnId="{29857492-A083-48B1-9120-6DB18D62F99F}">
      <dgm:prSet/>
      <dgm:spPr/>
      <dgm:t>
        <a:bodyPr/>
        <a:lstStyle/>
        <a:p>
          <a:endParaRPr lang="ru-RU"/>
        </a:p>
      </dgm:t>
    </dgm:pt>
    <dgm:pt modelId="{86314363-BB1A-4916-A4B8-29F35070DF6C}">
      <dgm:prSet phldrT="[Текст]" custT="1"/>
      <dgm:spPr>
        <a:solidFill>
          <a:srgbClr val="C5F0FF"/>
        </a:solidFill>
      </dgm:spPr>
      <dgm:t>
        <a:bodyPr/>
        <a:lstStyle/>
        <a:p>
          <a:r>
            <a:rPr lang="uk-UA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вивчення ППД</a:t>
          </a:r>
          <a:endParaRPr lang="ru-RU" sz="1600" dirty="0">
            <a:solidFill>
              <a:schemeClr val="tx1"/>
            </a:solidFill>
          </a:endParaRPr>
        </a:p>
      </dgm:t>
    </dgm:pt>
    <dgm:pt modelId="{F94D68BF-4CF9-4451-8E92-C8AC27E222C7}" type="parTrans" cxnId="{6ED6ADB9-421B-4EEB-85B9-198DBA3CAC11}">
      <dgm:prSet/>
      <dgm:spPr/>
      <dgm:t>
        <a:bodyPr/>
        <a:lstStyle/>
        <a:p>
          <a:endParaRPr lang="ru-RU"/>
        </a:p>
      </dgm:t>
    </dgm:pt>
    <dgm:pt modelId="{9F5D06F7-E56D-4261-8BA8-45A35DCFEB5B}" type="sibTrans" cxnId="{6ED6ADB9-421B-4EEB-85B9-198DBA3CAC11}">
      <dgm:prSet/>
      <dgm:spPr/>
      <dgm:t>
        <a:bodyPr/>
        <a:lstStyle/>
        <a:p>
          <a:endParaRPr lang="ru-RU"/>
        </a:p>
      </dgm:t>
    </dgm:pt>
    <dgm:pt modelId="{33F78048-5FCB-4AEA-9286-EEB2CFC9F4F3}">
      <dgm:prSet phldrT="[Текст]" custT="1"/>
      <dgm:spPr>
        <a:solidFill>
          <a:srgbClr val="C5F0FF"/>
        </a:solidFill>
      </dgm:spPr>
      <dgm:t>
        <a:bodyPr/>
        <a:lstStyle/>
        <a:p>
          <a:r>
            <a:rPr lang="uk-UA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творчі звіти  вчителів</a:t>
          </a:r>
          <a:endParaRPr lang="ru-RU" sz="1600" dirty="0">
            <a:solidFill>
              <a:schemeClr val="tx1"/>
            </a:solidFill>
          </a:endParaRPr>
        </a:p>
      </dgm:t>
    </dgm:pt>
    <dgm:pt modelId="{7CDD286A-AEC7-4170-92DB-B2048C966CFA}" type="parTrans" cxnId="{984223FC-6DF4-444A-958B-2C63A6A11DF0}">
      <dgm:prSet/>
      <dgm:spPr/>
      <dgm:t>
        <a:bodyPr/>
        <a:lstStyle/>
        <a:p>
          <a:endParaRPr lang="ru-RU"/>
        </a:p>
      </dgm:t>
    </dgm:pt>
    <dgm:pt modelId="{463ADAAB-A8C9-49B1-A8A4-F2F5F9DF8B28}" type="sibTrans" cxnId="{984223FC-6DF4-444A-958B-2C63A6A11DF0}">
      <dgm:prSet/>
      <dgm:spPr/>
      <dgm:t>
        <a:bodyPr/>
        <a:lstStyle/>
        <a:p>
          <a:endParaRPr lang="ru-RU"/>
        </a:p>
      </dgm:t>
    </dgm:pt>
    <dgm:pt modelId="{22E43B2F-8B67-4889-BC4F-CA0CCD8931CB}">
      <dgm:prSet custT="1"/>
      <dgm:spPr>
        <a:solidFill>
          <a:srgbClr val="C5F0FF"/>
        </a:solidFill>
      </dgm:spPr>
      <dgm:t>
        <a:bodyPr/>
        <a:lstStyle/>
        <a:p>
          <a:r>
            <a:rPr lang="uk-UA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самоосвіта</a:t>
          </a:r>
          <a:endParaRPr lang="ru-RU" sz="1600" dirty="0">
            <a:solidFill>
              <a:schemeClr val="tx1"/>
            </a:solidFill>
          </a:endParaRPr>
        </a:p>
      </dgm:t>
    </dgm:pt>
    <dgm:pt modelId="{150E5ED9-362C-48F5-9691-B0B5DBDB1FC2}" type="parTrans" cxnId="{AB1AC05F-6E1B-49E4-8E78-A9A4EA95F109}">
      <dgm:prSet/>
      <dgm:spPr/>
      <dgm:t>
        <a:bodyPr/>
        <a:lstStyle/>
        <a:p>
          <a:endParaRPr lang="ru-RU"/>
        </a:p>
      </dgm:t>
    </dgm:pt>
    <dgm:pt modelId="{5F66C019-A6CD-488A-8D83-2A5598DC7E46}" type="sibTrans" cxnId="{AB1AC05F-6E1B-49E4-8E78-A9A4EA95F109}">
      <dgm:prSet/>
      <dgm:spPr/>
      <dgm:t>
        <a:bodyPr/>
        <a:lstStyle/>
        <a:p>
          <a:endParaRPr lang="ru-RU"/>
        </a:p>
      </dgm:t>
    </dgm:pt>
    <dgm:pt modelId="{AE8171EF-E9F4-4848-854A-30464F302815}">
      <dgm:prSet phldrT="[Текст]" custT="1"/>
      <dgm:spPr>
        <a:solidFill>
          <a:srgbClr val="C5F0FF"/>
        </a:solidFill>
      </dgm:spPr>
      <dgm:t>
        <a:bodyPr/>
        <a:lstStyle/>
        <a:p>
          <a:r>
            <a:rPr lang="uk-UA" sz="1600" b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наставни</a:t>
          </a:r>
          <a:endParaRPr lang="uk-UA" sz="1600" b="1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r>
            <a:rPr lang="uk-UA" sz="1600" b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цтво</a:t>
          </a:r>
          <a:endParaRPr lang="ru-RU" sz="1600" dirty="0">
            <a:solidFill>
              <a:schemeClr val="tx1"/>
            </a:solidFill>
          </a:endParaRPr>
        </a:p>
      </dgm:t>
    </dgm:pt>
    <dgm:pt modelId="{6E55A2C1-F433-4B4F-ADC2-5AAA16221477}" type="parTrans" cxnId="{92E34B59-65CB-4AF1-B764-8AAD9A98A33D}">
      <dgm:prSet/>
      <dgm:spPr/>
      <dgm:t>
        <a:bodyPr/>
        <a:lstStyle/>
        <a:p>
          <a:endParaRPr lang="ru-RU"/>
        </a:p>
      </dgm:t>
    </dgm:pt>
    <dgm:pt modelId="{692D2DA2-667D-4096-80D0-8E6CFDF202CB}" type="sibTrans" cxnId="{92E34B59-65CB-4AF1-B764-8AAD9A98A33D}">
      <dgm:prSet/>
      <dgm:spPr/>
      <dgm:t>
        <a:bodyPr/>
        <a:lstStyle/>
        <a:p>
          <a:endParaRPr lang="ru-RU"/>
        </a:p>
      </dgm:t>
    </dgm:pt>
    <dgm:pt modelId="{C17AB217-08D4-46B5-8171-8D3AF324785C}">
      <dgm:prSet phldrT="[Текст]" custT="1"/>
      <dgm:spPr>
        <a:solidFill>
          <a:srgbClr val="FFFF6D"/>
        </a:solidFill>
      </dgm:spPr>
      <dgm:t>
        <a:bodyPr/>
        <a:lstStyle/>
        <a:p>
          <a:pPr rtl="0"/>
          <a:endParaRPr lang="ru-RU" sz="1600" dirty="0">
            <a:solidFill>
              <a:srgbClr val="C00000"/>
            </a:solidFill>
            <a:latin typeface="Arial Black" pitchFamily="34" charset="0"/>
          </a:endParaRPr>
        </a:p>
      </dgm:t>
    </dgm:pt>
    <dgm:pt modelId="{CC0B14B9-47EF-4ADF-A416-66CCA8AAECF8}" type="sibTrans" cxnId="{021A61C5-EF76-4D69-A10B-445D9EA2DF60}">
      <dgm:prSet/>
      <dgm:spPr/>
      <dgm:t>
        <a:bodyPr/>
        <a:lstStyle/>
        <a:p>
          <a:endParaRPr lang="ru-RU"/>
        </a:p>
      </dgm:t>
    </dgm:pt>
    <dgm:pt modelId="{750D7A01-0B1B-43A5-8AC0-5B73F063E58A}" type="parTrans" cxnId="{021A61C5-EF76-4D69-A10B-445D9EA2DF60}">
      <dgm:prSet/>
      <dgm:spPr/>
      <dgm:t>
        <a:bodyPr/>
        <a:lstStyle/>
        <a:p>
          <a:endParaRPr lang="ru-RU"/>
        </a:p>
      </dgm:t>
    </dgm:pt>
    <dgm:pt modelId="{DB1BDBBF-31C5-4AEC-A2D4-656915AD04A6}" type="pres">
      <dgm:prSet presAssocID="{A693BC0A-4A9D-4871-9387-02CC0B385F74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51F59BB-00DA-4E31-A297-DC5EA9C00B7E}" type="pres">
      <dgm:prSet presAssocID="{C17AB217-08D4-46B5-8171-8D3AF324785C}" presName="centerShape" presStyleLbl="node0" presStyleIdx="0" presStyleCnt="1" custScaleX="115804" custScaleY="115887" custLinFactNeighborX="-39" custLinFactNeighborY="0"/>
      <dgm:spPr>
        <a:prstGeom prst="ellipse">
          <a:avLst/>
        </a:prstGeom>
      </dgm:spPr>
      <dgm:t>
        <a:bodyPr/>
        <a:lstStyle/>
        <a:p>
          <a:endParaRPr lang="ru-RU"/>
        </a:p>
      </dgm:t>
    </dgm:pt>
    <dgm:pt modelId="{8C224CF0-B576-4A89-AF54-7149887B188D}" type="pres">
      <dgm:prSet presAssocID="{8215DF3E-FE07-4000-9C59-3807E6241D3D}" presName="node" presStyleLbl="node1" presStyleIdx="0" presStyleCnt="6" custScaleX="143653">
        <dgm:presLayoutVars>
          <dgm:bulletEnabled val="1"/>
        </dgm:presLayoutVars>
      </dgm:prSet>
      <dgm:spPr>
        <a:prstGeom prst="cloud">
          <a:avLst/>
        </a:prstGeom>
      </dgm:spPr>
      <dgm:t>
        <a:bodyPr/>
        <a:lstStyle/>
        <a:p>
          <a:endParaRPr lang="ru-RU"/>
        </a:p>
      </dgm:t>
    </dgm:pt>
    <dgm:pt modelId="{9CEF68EF-04AD-4C62-A51D-CBE40AE1E4B1}" type="pres">
      <dgm:prSet presAssocID="{8215DF3E-FE07-4000-9C59-3807E6241D3D}" presName="dummy" presStyleCnt="0"/>
      <dgm:spPr/>
    </dgm:pt>
    <dgm:pt modelId="{B36F1246-721D-49DE-8E08-4E5333A01992}" type="pres">
      <dgm:prSet presAssocID="{00069FDD-A60D-49D8-BD29-7F154D0DA01A}" presName="sibTrans" presStyleLbl="sibTrans2D1" presStyleIdx="0" presStyleCnt="6"/>
      <dgm:spPr/>
      <dgm:t>
        <a:bodyPr/>
        <a:lstStyle/>
        <a:p>
          <a:endParaRPr lang="ru-RU"/>
        </a:p>
      </dgm:t>
    </dgm:pt>
    <dgm:pt modelId="{C15A4828-D8F9-495E-A8D7-8065EA1AFE26}" type="pres">
      <dgm:prSet presAssocID="{F15041D1-5BB0-4483-8BAD-DE5DD28FCFF4}" presName="node" presStyleLbl="node1" presStyleIdx="1" presStyleCnt="6" custScaleX="133502">
        <dgm:presLayoutVars>
          <dgm:bulletEnabled val="1"/>
        </dgm:presLayoutVars>
      </dgm:prSet>
      <dgm:spPr>
        <a:prstGeom prst="cloud">
          <a:avLst/>
        </a:prstGeom>
      </dgm:spPr>
      <dgm:t>
        <a:bodyPr/>
        <a:lstStyle/>
        <a:p>
          <a:endParaRPr lang="ru-RU"/>
        </a:p>
      </dgm:t>
    </dgm:pt>
    <dgm:pt modelId="{84E6D726-0DBC-48A7-9214-0E37B35BC61B}" type="pres">
      <dgm:prSet presAssocID="{F15041D1-5BB0-4483-8BAD-DE5DD28FCFF4}" presName="dummy" presStyleCnt="0"/>
      <dgm:spPr/>
    </dgm:pt>
    <dgm:pt modelId="{F92D5DF7-113D-4DC4-AE3C-4B113E2432C3}" type="pres">
      <dgm:prSet presAssocID="{EDC51CA7-47AF-4E8A-A587-69060499F827}" presName="sibTrans" presStyleLbl="sibTrans2D1" presStyleIdx="1" presStyleCnt="6"/>
      <dgm:spPr/>
      <dgm:t>
        <a:bodyPr/>
        <a:lstStyle/>
        <a:p>
          <a:endParaRPr lang="ru-RU"/>
        </a:p>
      </dgm:t>
    </dgm:pt>
    <dgm:pt modelId="{ECE31DB9-4E8E-42F1-8CF7-E9A37B6372D2}" type="pres">
      <dgm:prSet presAssocID="{86314363-BB1A-4916-A4B8-29F35070DF6C}" presName="node" presStyleLbl="node1" presStyleIdx="2" presStyleCnt="6" custScaleX="140102">
        <dgm:presLayoutVars>
          <dgm:bulletEnabled val="1"/>
        </dgm:presLayoutVars>
      </dgm:prSet>
      <dgm:spPr>
        <a:prstGeom prst="cloud">
          <a:avLst/>
        </a:prstGeom>
      </dgm:spPr>
      <dgm:t>
        <a:bodyPr/>
        <a:lstStyle/>
        <a:p>
          <a:endParaRPr lang="ru-RU"/>
        </a:p>
      </dgm:t>
    </dgm:pt>
    <dgm:pt modelId="{41A8F272-3D65-4779-90D1-212D3514F69E}" type="pres">
      <dgm:prSet presAssocID="{86314363-BB1A-4916-A4B8-29F35070DF6C}" presName="dummy" presStyleCnt="0"/>
      <dgm:spPr/>
    </dgm:pt>
    <dgm:pt modelId="{8D6A6191-274C-4FC7-A77E-4377E47E499C}" type="pres">
      <dgm:prSet presAssocID="{9F5D06F7-E56D-4261-8BA8-45A35DCFEB5B}" presName="sibTrans" presStyleLbl="sibTrans2D1" presStyleIdx="2" presStyleCnt="6"/>
      <dgm:spPr/>
      <dgm:t>
        <a:bodyPr/>
        <a:lstStyle/>
        <a:p>
          <a:endParaRPr lang="ru-RU"/>
        </a:p>
      </dgm:t>
    </dgm:pt>
    <dgm:pt modelId="{CDBD1502-2093-4884-AC36-EEBCD76D084E}" type="pres">
      <dgm:prSet presAssocID="{33F78048-5FCB-4AEA-9286-EEB2CFC9F4F3}" presName="node" presStyleLbl="node1" presStyleIdx="3" presStyleCnt="6" custScaleX="147901">
        <dgm:presLayoutVars>
          <dgm:bulletEnabled val="1"/>
        </dgm:presLayoutVars>
      </dgm:prSet>
      <dgm:spPr>
        <a:prstGeom prst="cloud">
          <a:avLst/>
        </a:prstGeom>
      </dgm:spPr>
      <dgm:t>
        <a:bodyPr/>
        <a:lstStyle/>
        <a:p>
          <a:endParaRPr lang="ru-RU"/>
        </a:p>
      </dgm:t>
    </dgm:pt>
    <dgm:pt modelId="{A24F8524-882F-442C-9C3A-1680D08C0EEC}" type="pres">
      <dgm:prSet presAssocID="{33F78048-5FCB-4AEA-9286-EEB2CFC9F4F3}" presName="dummy" presStyleCnt="0"/>
      <dgm:spPr/>
    </dgm:pt>
    <dgm:pt modelId="{D34F1DA5-6585-4F99-9153-A03211068DA0}" type="pres">
      <dgm:prSet presAssocID="{463ADAAB-A8C9-49B1-A8A4-F2F5F9DF8B28}" presName="sibTrans" presStyleLbl="sibTrans2D1" presStyleIdx="3" presStyleCnt="6"/>
      <dgm:spPr/>
      <dgm:t>
        <a:bodyPr/>
        <a:lstStyle/>
        <a:p>
          <a:endParaRPr lang="ru-RU"/>
        </a:p>
      </dgm:t>
    </dgm:pt>
    <dgm:pt modelId="{5F23C9B0-D3C3-42EB-AF5F-602291AF6021}" type="pres">
      <dgm:prSet presAssocID="{22E43B2F-8B67-4889-BC4F-CA0CCD8931CB}" presName="node" presStyleLbl="node1" presStyleIdx="4" presStyleCnt="6" custScaleX="141703" custScaleY="78599" custRadScaleRad="105717" custRadScaleInc="22053">
        <dgm:presLayoutVars>
          <dgm:bulletEnabled val="1"/>
        </dgm:presLayoutVars>
      </dgm:prSet>
      <dgm:spPr>
        <a:prstGeom prst="cloud">
          <a:avLst/>
        </a:prstGeom>
      </dgm:spPr>
      <dgm:t>
        <a:bodyPr/>
        <a:lstStyle/>
        <a:p>
          <a:endParaRPr lang="ru-RU"/>
        </a:p>
      </dgm:t>
    </dgm:pt>
    <dgm:pt modelId="{3DF055BF-D00A-4397-9EA2-CB6EAB1D825F}" type="pres">
      <dgm:prSet presAssocID="{22E43B2F-8B67-4889-BC4F-CA0CCD8931CB}" presName="dummy" presStyleCnt="0"/>
      <dgm:spPr/>
    </dgm:pt>
    <dgm:pt modelId="{5014611D-B777-49DF-9002-7ECE5183BF33}" type="pres">
      <dgm:prSet presAssocID="{5F66C019-A6CD-488A-8D83-2A5598DC7E46}" presName="sibTrans" presStyleLbl="sibTrans2D1" presStyleIdx="4" presStyleCnt="6"/>
      <dgm:spPr/>
      <dgm:t>
        <a:bodyPr/>
        <a:lstStyle/>
        <a:p>
          <a:endParaRPr lang="ru-RU"/>
        </a:p>
      </dgm:t>
    </dgm:pt>
    <dgm:pt modelId="{1B9C0A5F-996B-40B7-84A1-FD19E638878A}" type="pres">
      <dgm:prSet presAssocID="{AE8171EF-E9F4-4848-854A-30464F302815}" presName="node" presStyleLbl="node1" presStyleIdx="5" presStyleCnt="6" custScaleX="151025" custScaleY="87378">
        <dgm:presLayoutVars>
          <dgm:bulletEnabled val="1"/>
        </dgm:presLayoutVars>
      </dgm:prSet>
      <dgm:spPr>
        <a:prstGeom prst="cloud">
          <a:avLst/>
        </a:prstGeom>
      </dgm:spPr>
      <dgm:t>
        <a:bodyPr/>
        <a:lstStyle/>
        <a:p>
          <a:endParaRPr lang="ru-RU"/>
        </a:p>
      </dgm:t>
    </dgm:pt>
    <dgm:pt modelId="{5F2A5D55-B207-4E99-937D-CB500C7485BC}" type="pres">
      <dgm:prSet presAssocID="{AE8171EF-E9F4-4848-854A-30464F302815}" presName="dummy" presStyleCnt="0"/>
      <dgm:spPr/>
    </dgm:pt>
    <dgm:pt modelId="{E8DAACED-3AAA-48BA-A614-6A20F7B162B2}" type="pres">
      <dgm:prSet presAssocID="{692D2DA2-667D-4096-80D0-8E6CFDF202CB}" presName="sibTrans" presStyleLbl="sibTrans2D1" presStyleIdx="5" presStyleCnt="6"/>
      <dgm:spPr/>
      <dgm:t>
        <a:bodyPr/>
        <a:lstStyle/>
        <a:p>
          <a:endParaRPr lang="ru-RU"/>
        </a:p>
      </dgm:t>
    </dgm:pt>
  </dgm:ptLst>
  <dgm:cxnLst>
    <dgm:cxn modelId="{1A31B627-6CB3-4209-A3ED-C57FDA0C1F1E}" type="presOf" srcId="{8215DF3E-FE07-4000-9C59-3807E6241D3D}" destId="{8C224CF0-B576-4A89-AF54-7149887B188D}" srcOrd="0" destOrd="0" presId="urn:microsoft.com/office/officeart/2005/8/layout/radial6"/>
    <dgm:cxn modelId="{92E34B59-65CB-4AF1-B764-8AAD9A98A33D}" srcId="{C17AB217-08D4-46B5-8171-8D3AF324785C}" destId="{AE8171EF-E9F4-4848-854A-30464F302815}" srcOrd="5" destOrd="0" parTransId="{6E55A2C1-F433-4B4F-ADC2-5AAA16221477}" sibTransId="{692D2DA2-667D-4096-80D0-8E6CFDF202CB}"/>
    <dgm:cxn modelId="{1B81F799-9521-48E9-B452-29459DBC56AF}" type="presOf" srcId="{463ADAAB-A8C9-49B1-A8A4-F2F5F9DF8B28}" destId="{D34F1DA5-6585-4F99-9153-A03211068DA0}" srcOrd="0" destOrd="0" presId="urn:microsoft.com/office/officeart/2005/8/layout/radial6"/>
    <dgm:cxn modelId="{49A2E427-0788-4313-BCFD-B0CD6F4A3640}" type="presOf" srcId="{22E43B2F-8B67-4889-BC4F-CA0CCD8931CB}" destId="{5F23C9B0-D3C3-42EB-AF5F-602291AF6021}" srcOrd="0" destOrd="0" presId="urn:microsoft.com/office/officeart/2005/8/layout/radial6"/>
    <dgm:cxn modelId="{C3429C2E-B28C-4E7C-86E2-1ACB79EF586A}" srcId="{C17AB217-08D4-46B5-8171-8D3AF324785C}" destId="{8215DF3E-FE07-4000-9C59-3807E6241D3D}" srcOrd="0" destOrd="0" parTransId="{07802462-2FDB-4F99-AFB1-DF8E5C7B8EC9}" sibTransId="{00069FDD-A60D-49D8-BD29-7F154D0DA01A}"/>
    <dgm:cxn modelId="{29857492-A083-48B1-9120-6DB18D62F99F}" srcId="{C17AB217-08D4-46B5-8171-8D3AF324785C}" destId="{F15041D1-5BB0-4483-8BAD-DE5DD28FCFF4}" srcOrd="1" destOrd="0" parTransId="{0C44A620-5D5C-4225-BED7-67701317FAA6}" sibTransId="{EDC51CA7-47AF-4E8A-A587-69060499F827}"/>
    <dgm:cxn modelId="{AB1AC05F-6E1B-49E4-8E78-A9A4EA95F109}" srcId="{C17AB217-08D4-46B5-8171-8D3AF324785C}" destId="{22E43B2F-8B67-4889-BC4F-CA0CCD8931CB}" srcOrd="4" destOrd="0" parTransId="{150E5ED9-362C-48F5-9691-B0B5DBDB1FC2}" sibTransId="{5F66C019-A6CD-488A-8D83-2A5598DC7E46}"/>
    <dgm:cxn modelId="{9AE9FD08-9521-4BEE-AE28-FC469FE17129}" type="presOf" srcId="{F15041D1-5BB0-4483-8BAD-DE5DD28FCFF4}" destId="{C15A4828-D8F9-495E-A8D7-8065EA1AFE26}" srcOrd="0" destOrd="0" presId="urn:microsoft.com/office/officeart/2005/8/layout/radial6"/>
    <dgm:cxn modelId="{4A51FB96-90C8-40A9-8A73-569237771DAB}" type="presOf" srcId="{86314363-BB1A-4916-A4B8-29F35070DF6C}" destId="{ECE31DB9-4E8E-42F1-8CF7-E9A37B6372D2}" srcOrd="0" destOrd="0" presId="urn:microsoft.com/office/officeart/2005/8/layout/radial6"/>
    <dgm:cxn modelId="{1444C56C-70FB-4474-9760-8A70CA0D3AFE}" type="presOf" srcId="{AE8171EF-E9F4-4848-854A-30464F302815}" destId="{1B9C0A5F-996B-40B7-84A1-FD19E638878A}" srcOrd="0" destOrd="0" presId="urn:microsoft.com/office/officeart/2005/8/layout/radial6"/>
    <dgm:cxn modelId="{7A637269-FCB6-4BE9-A2BC-298EE2CCF666}" type="presOf" srcId="{5F66C019-A6CD-488A-8D83-2A5598DC7E46}" destId="{5014611D-B777-49DF-9002-7ECE5183BF33}" srcOrd="0" destOrd="0" presId="urn:microsoft.com/office/officeart/2005/8/layout/radial6"/>
    <dgm:cxn modelId="{B0D1297E-AF7C-4AA1-8CBB-C0416C5C3F96}" type="presOf" srcId="{9F5D06F7-E56D-4261-8BA8-45A35DCFEB5B}" destId="{8D6A6191-274C-4FC7-A77E-4377E47E499C}" srcOrd="0" destOrd="0" presId="urn:microsoft.com/office/officeart/2005/8/layout/radial6"/>
    <dgm:cxn modelId="{6ED6ADB9-421B-4EEB-85B9-198DBA3CAC11}" srcId="{C17AB217-08D4-46B5-8171-8D3AF324785C}" destId="{86314363-BB1A-4916-A4B8-29F35070DF6C}" srcOrd="2" destOrd="0" parTransId="{F94D68BF-4CF9-4451-8E92-C8AC27E222C7}" sibTransId="{9F5D06F7-E56D-4261-8BA8-45A35DCFEB5B}"/>
    <dgm:cxn modelId="{021A61C5-EF76-4D69-A10B-445D9EA2DF60}" srcId="{A693BC0A-4A9D-4871-9387-02CC0B385F74}" destId="{C17AB217-08D4-46B5-8171-8D3AF324785C}" srcOrd="0" destOrd="0" parTransId="{750D7A01-0B1B-43A5-8AC0-5B73F063E58A}" sibTransId="{CC0B14B9-47EF-4ADF-A416-66CCA8AAECF8}"/>
    <dgm:cxn modelId="{DC8EFF5E-CEAA-4ADA-A9C0-54F02BBCC592}" type="presOf" srcId="{00069FDD-A60D-49D8-BD29-7F154D0DA01A}" destId="{B36F1246-721D-49DE-8E08-4E5333A01992}" srcOrd="0" destOrd="0" presId="urn:microsoft.com/office/officeart/2005/8/layout/radial6"/>
    <dgm:cxn modelId="{96F65BF8-58BD-4D96-B836-815496C277CE}" type="presOf" srcId="{C17AB217-08D4-46B5-8171-8D3AF324785C}" destId="{551F59BB-00DA-4E31-A297-DC5EA9C00B7E}" srcOrd="0" destOrd="0" presId="urn:microsoft.com/office/officeart/2005/8/layout/radial6"/>
    <dgm:cxn modelId="{B9EE045A-61CA-42FC-92E3-6B33DCAC1780}" type="presOf" srcId="{33F78048-5FCB-4AEA-9286-EEB2CFC9F4F3}" destId="{CDBD1502-2093-4884-AC36-EEBCD76D084E}" srcOrd="0" destOrd="0" presId="urn:microsoft.com/office/officeart/2005/8/layout/radial6"/>
    <dgm:cxn modelId="{4A05EC33-3978-49AE-9D83-96035F37677F}" type="presOf" srcId="{692D2DA2-667D-4096-80D0-8E6CFDF202CB}" destId="{E8DAACED-3AAA-48BA-A614-6A20F7B162B2}" srcOrd="0" destOrd="0" presId="urn:microsoft.com/office/officeart/2005/8/layout/radial6"/>
    <dgm:cxn modelId="{C04043E6-6938-4A23-88ED-DACF761B0509}" type="presOf" srcId="{EDC51CA7-47AF-4E8A-A587-69060499F827}" destId="{F92D5DF7-113D-4DC4-AE3C-4B113E2432C3}" srcOrd="0" destOrd="0" presId="urn:microsoft.com/office/officeart/2005/8/layout/radial6"/>
    <dgm:cxn modelId="{CD171385-34F8-4AF5-945A-E0EC3A8D1DD1}" type="presOf" srcId="{A693BC0A-4A9D-4871-9387-02CC0B385F74}" destId="{DB1BDBBF-31C5-4AEC-A2D4-656915AD04A6}" srcOrd="0" destOrd="0" presId="urn:microsoft.com/office/officeart/2005/8/layout/radial6"/>
    <dgm:cxn modelId="{984223FC-6DF4-444A-958B-2C63A6A11DF0}" srcId="{C17AB217-08D4-46B5-8171-8D3AF324785C}" destId="{33F78048-5FCB-4AEA-9286-EEB2CFC9F4F3}" srcOrd="3" destOrd="0" parTransId="{7CDD286A-AEC7-4170-92DB-B2048C966CFA}" sibTransId="{463ADAAB-A8C9-49B1-A8A4-F2F5F9DF8B28}"/>
    <dgm:cxn modelId="{B401A692-A8AA-4A88-95C3-DA8719C3A932}" type="presParOf" srcId="{DB1BDBBF-31C5-4AEC-A2D4-656915AD04A6}" destId="{551F59BB-00DA-4E31-A297-DC5EA9C00B7E}" srcOrd="0" destOrd="0" presId="urn:microsoft.com/office/officeart/2005/8/layout/radial6"/>
    <dgm:cxn modelId="{5C6D5A7A-76F8-46E8-B16B-9778697614E7}" type="presParOf" srcId="{DB1BDBBF-31C5-4AEC-A2D4-656915AD04A6}" destId="{8C224CF0-B576-4A89-AF54-7149887B188D}" srcOrd="1" destOrd="0" presId="urn:microsoft.com/office/officeart/2005/8/layout/radial6"/>
    <dgm:cxn modelId="{F9B01CBD-130C-4908-BDCE-438486DE2A21}" type="presParOf" srcId="{DB1BDBBF-31C5-4AEC-A2D4-656915AD04A6}" destId="{9CEF68EF-04AD-4C62-A51D-CBE40AE1E4B1}" srcOrd="2" destOrd="0" presId="urn:microsoft.com/office/officeart/2005/8/layout/radial6"/>
    <dgm:cxn modelId="{BCF0E559-824C-48FD-864A-0B0E27E1E32B}" type="presParOf" srcId="{DB1BDBBF-31C5-4AEC-A2D4-656915AD04A6}" destId="{B36F1246-721D-49DE-8E08-4E5333A01992}" srcOrd="3" destOrd="0" presId="urn:microsoft.com/office/officeart/2005/8/layout/radial6"/>
    <dgm:cxn modelId="{AC9F567C-D74C-4021-8933-239AEA8765D0}" type="presParOf" srcId="{DB1BDBBF-31C5-4AEC-A2D4-656915AD04A6}" destId="{C15A4828-D8F9-495E-A8D7-8065EA1AFE26}" srcOrd="4" destOrd="0" presId="urn:microsoft.com/office/officeart/2005/8/layout/radial6"/>
    <dgm:cxn modelId="{E6CB196B-E901-4788-98B7-A30F9952174C}" type="presParOf" srcId="{DB1BDBBF-31C5-4AEC-A2D4-656915AD04A6}" destId="{84E6D726-0DBC-48A7-9214-0E37B35BC61B}" srcOrd="5" destOrd="0" presId="urn:microsoft.com/office/officeart/2005/8/layout/radial6"/>
    <dgm:cxn modelId="{21104584-76A0-4656-A789-1E198D28261A}" type="presParOf" srcId="{DB1BDBBF-31C5-4AEC-A2D4-656915AD04A6}" destId="{F92D5DF7-113D-4DC4-AE3C-4B113E2432C3}" srcOrd="6" destOrd="0" presId="urn:microsoft.com/office/officeart/2005/8/layout/radial6"/>
    <dgm:cxn modelId="{9C84BA95-93C4-477E-AF0D-CED13017F965}" type="presParOf" srcId="{DB1BDBBF-31C5-4AEC-A2D4-656915AD04A6}" destId="{ECE31DB9-4E8E-42F1-8CF7-E9A37B6372D2}" srcOrd="7" destOrd="0" presId="urn:microsoft.com/office/officeart/2005/8/layout/radial6"/>
    <dgm:cxn modelId="{336449C1-ED7A-4CDB-A64B-FF5E60FF6D45}" type="presParOf" srcId="{DB1BDBBF-31C5-4AEC-A2D4-656915AD04A6}" destId="{41A8F272-3D65-4779-90D1-212D3514F69E}" srcOrd="8" destOrd="0" presId="urn:microsoft.com/office/officeart/2005/8/layout/radial6"/>
    <dgm:cxn modelId="{6B0A0255-EEE7-481D-9124-F7F56F2CE433}" type="presParOf" srcId="{DB1BDBBF-31C5-4AEC-A2D4-656915AD04A6}" destId="{8D6A6191-274C-4FC7-A77E-4377E47E499C}" srcOrd="9" destOrd="0" presId="urn:microsoft.com/office/officeart/2005/8/layout/radial6"/>
    <dgm:cxn modelId="{288B70EE-C38E-4A55-9584-11B2E3D27A97}" type="presParOf" srcId="{DB1BDBBF-31C5-4AEC-A2D4-656915AD04A6}" destId="{CDBD1502-2093-4884-AC36-EEBCD76D084E}" srcOrd="10" destOrd="0" presId="urn:microsoft.com/office/officeart/2005/8/layout/radial6"/>
    <dgm:cxn modelId="{E11E87F6-80BC-48DC-AC00-FBFB029D0C42}" type="presParOf" srcId="{DB1BDBBF-31C5-4AEC-A2D4-656915AD04A6}" destId="{A24F8524-882F-442C-9C3A-1680D08C0EEC}" srcOrd="11" destOrd="0" presId="urn:microsoft.com/office/officeart/2005/8/layout/radial6"/>
    <dgm:cxn modelId="{80B6D3BA-F40E-462F-A8B3-242014016FF1}" type="presParOf" srcId="{DB1BDBBF-31C5-4AEC-A2D4-656915AD04A6}" destId="{D34F1DA5-6585-4F99-9153-A03211068DA0}" srcOrd="12" destOrd="0" presId="urn:microsoft.com/office/officeart/2005/8/layout/radial6"/>
    <dgm:cxn modelId="{945FEAE6-1B28-41F8-AF0B-DE6AD87C0BD5}" type="presParOf" srcId="{DB1BDBBF-31C5-4AEC-A2D4-656915AD04A6}" destId="{5F23C9B0-D3C3-42EB-AF5F-602291AF6021}" srcOrd="13" destOrd="0" presId="urn:microsoft.com/office/officeart/2005/8/layout/radial6"/>
    <dgm:cxn modelId="{1E029EBA-9B36-49FD-9D05-BAB38D93BADB}" type="presParOf" srcId="{DB1BDBBF-31C5-4AEC-A2D4-656915AD04A6}" destId="{3DF055BF-D00A-4397-9EA2-CB6EAB1D825F}" srcOrd="14" destOrd="0" presId="urn:microsoft.com/office/officeart/2005/8/layout/radial6"/>
    <dgm:cxn modelId="{5A2D0782-8938-4F5C-8DAA-F687A5E347E7}" type="presParOf" srcId="{DB1BDBBF-31C5-4AEC-A2D4-656915AD04A6}" destId="{5014611D-B777-49DF-9002-7ECE5183BF33}" srcOrd="15" destOrd="0" presId="urn:microsoft.com/office/officeart/2005/8/layout/radial6"/>
    <dgm:cxn modelId="{CBF0AC47-1078-4686-BBBD-D1EA1E642D7D}" type="presParOf" srcId="{DB1BDBBF-31C5-4AEC-A2D4-656915AD04A6}" destId="{1B9C0A5F-996B-40B7-84A1-FD19E638878A}" srcOrd="16" destOrd="0" presId="urn:microsoft.com/office/officeart/2005/8/layout/radial6"/>
    <dgm:cxn modelId="{EFD4E9B0-AFC9-4A49-A1EF-8B5C139E5AF8}" type="presParOf" srcId="{DB1BDBBF-31C5-4AEC-A2D4-656915AD04A6}" destId="{5F2A5D55-B207-4E99-937D-CB500C7485BC}" srcOrd="17" destOrd="0" presId="urn:microsoft.com/office/officeart/2005/8/layout/radial6"/>
    <dgm:cxn modelId="{6D3A0CAB-E439-4AE5-B4DE-23670B24EDCD}" type="presParOf" srcId="{DB1BDBBF-31C5-4AEC-A2D4-656915AD04A6}" destId="{E8DAACED-3AAA-48BA-A614-6A20F7B162B2}" srcOrd="18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4FB8217-9BA5-4E23-99A9-9582BAD8A92A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AA9E6AF6-7DAB-4F26-84FE-5C5F45CFA75E}">
      <dgm:prSet phldrT="[Текст]" custT="1"/>
      <dgm:spPr/>
      <dgm:t>
        <a:bodyPr/>
        <a:lstStyle/>
        <a:p>
          <a:r>
            <a:rPr lang="uk-UA" sz="1800" dirty="0" smtClean="0">
              <a:latin typeface="Arial Black" pitchFamily="34" charset="0"/>
              <a:cs typeface="Times New Roman" pitchFamily="18" charset="0"/>
            </a:rPr>
            <a:t>№ 1</a:t>
          </a:r>
          <a:br>
            <a:rPr lang="uk-UA" sz="1800" dirty="0" smtClean="0">
              <a:latin typeface="Arial Black" pitchFamily="34" charset="0"/>
              <a:cs typeface="Times New Roman" pitchFamily="18" charset="0"/>
            </a:rPr>
          </a:br>
          <a:r>
            <a:rPr lang="uk-UA" sz="1800" dirty="0" smtClean="0">
              <a:latin typeface="Arial Black" pitchFamily="34" charset="0"/>
              <a:cs typeface="Times New Roman" pitchFamily="18" charset="0"/>
            </a:rPr>
            <a:t>нарада</a:t>
          </a:r>
          <a:endParaRPr lang="uk-UA" sz="1800" dirty="0">
            <a:latin typeface="Arial Black" pitchFamily="34" charset="0"/>
            <a:cs typeface="Times New Roman" pitchFamily="18" charset="0"/>
          </a:endParaRPr>
        </a:p>
      </dgm:t>
    </dgm:pt>
    <dgm:pt modelId="{E3C7C74A-7421-46AD-B3D5-744FDB238774}" type="parTrans" cxnId="{F846B1D8-1D3A-497E-B3D8-6F7126AF1DCA}">
      <dgm:prSet/>
      <dgm:spPr/>
      <dgm:t>
        <a:bodyPr/>
        <a:lstStyle/>
        <a:p>
          <a:endParaRPr lang="uk-UA"/>
        </a:p>
      </dgm:t>
    </dgm:pt>
    <dgm:pt modelId="{EFCEB441-3A90-49EF-88AF-8ADFE3C73BA3}" type="sibTrans" cxnId="{F846B1D8-1D3A-497E-B3D8-6F7126AF1DCA}">
      <dgm:prSet/>
      <dgm:spPr/>
      <dgm:t>
        <a:bodyPr/>
        <a:lstStyle/>
        <a:p>
          <a:endParaRPr lang="uk-UA"/>
        </a:p>
      </dgm:t>
    </dgm:pt>
    <dgm:pt modelId="{85A8518C-40D3-4BAD-AA17-6C245C618899}">
      <dgm:prSet phldrT="[Текст]" custT="1"/>
      <dgm:spPr/>
      <dgm:t>
        <a:bodyPr/>
        <a:lstStyle/>
        <a:p>
          <a:pPr algn="ctr"/>
          <a:r>
            <a:rPr lang="uk-UA" sz="1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Особливості  організації  НВП  </a:t>
          </a:r>
          <a:endParaRPr lang="uk-UA" sz="1800" b="1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49AE328B-D310-46EC-BB3F-7FFFAFBED1DA}" type="parTrans" cxnId="{1C25EA3D-E96C-42DE-9F8F-541353C43C33}">
      <dgm:prSet/>
      <dgm:spPr/>
      <dgm:t>
        <a:bodyPr/>
        <a:lstStyle/>
        <a:p>
          <a:endParaRPr lang="uk-UA"/>
        </a:p>
      </dgm:t>
    </dgm:pt>
    <dgm:pt modelId="{4423BF64-7099-4130-AEB4-A517633C6DED}" type="sibTrans" cxnId="{1C25EA3D-E96C-42DE-9F8F-541353C43C33}">
      <dgm:prSet/>
      <dgm:spPr/>
      <dgm:t>
        <a:bodyPr/>
        <a:lstStyle/>
        <a:p>
          <a:endParaRPr lang="uk-UA"/>
        </a:p>
      </dgm:t>
    </dgm:pt>
    <dgm:pt modelId="{78939FA0-3B8F-46FF-816A-F353B3E0ABA5}">
      <dgm:prSet phldrT="[Текст]" custT="1"/>
      <dgm:spPr/>
      <dgm:t>
        <a:bodyPr/>
        <a:lstStyle/>
        <a:p>
          <a:r>
            <a:rPr lang="uk-UA" sz="1800" dirty="0" smtClean="0">
              <a:latin typeface="Arial Black" pitchFamily="34" charset="0"/>
              <a:cs typeface="Times New Roman" pitchFamily="18" charset="0"/>
            </a:rPr>
            <a:t>№ 2</a:t>
          </a:r>
          <a:br>
            <a:rPr lang="uk-UA" sz="1800" dirty="0" smtClean="0">
              <a:latin typeface="Arial Black" pitchFamily="34" charset="0"/>
              <a:cs typeface="Times New Roman" pitchFamily="18" charset="0"/>
            </a:rPr>
          </a:br>
          <a:r>
            <a:rPr lang="uk-UA" sz="1600" dirty="0" smtClean="0">
              <a:latin typeface="Arial Black" pitchFamily="34" charset="0"/>
              <a:cs typeface="Times New Roman" pitchFamily="18" charset="0"/>
            </a:rPr>
            <a:t>семінар</a:t>
          </a:r>
          <a:endParaRPr lang="uk-UA" sz="1600" dirty="0">
            <a:latin typeface="Arial Black" pitchFamily="34" charset="0"/>
            <a:cs typeface="Times New Roman" pitchFamily="18" charset="0"/>
          </a:endParaRPr>
        </a:p>
      </dgm:t>
    </dgm:pt>
    <dgm:pt modelId="{AD7FD5A0-3468-4E06-996B-034E80397220}" type="parTrans" cxnId="{D824E2DB-B7CC-4CAC-A6CC-0406DDC231EB}">
      <dgm:prSet/>
      <dgm:spPr/>
      <dgm:t>
        <a:bodyPr/>
        <a:lstStyle/>
        <a:p>
          <a:endParaRPr lang="uk-UA"/>
        </a:p>
      </dgm:t>
    </dgm:pt>
    <dgm:pt modelId="{22D71A44-E169-4A6B-BC8C-AD158C68C895}" type="sibTrans" cxnId="{D824E2DB-B7CC-4CAC-A6CC-0406DDC231EB}">
      <dgm:prSet/>
      <dgm:spPr/>
      <dgm:t>
        <a:bodyPr/>
        <a:lstStyle/>
        <a:p>
          <a:endParaRPr lang="uk-UA"/>
        </a:p>
      </dgm:t>
    </dgm:pt>
    <dgm:pt modelId="{E0659907-3E5D-4314-A0BA-47F4B62FB272}">
      <dgm:prSet phldrT="[Текст]" custT="1"/>
      <dgm:spPr/>
      <dgm:t>
        <a:bodyPr/>
        <a:lstStyle/>
        <a:p>
          <a:pPr algn="ctr"/>
          <a:r>
            <a:rPr lang="uk-UA" sz="1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Наступність  між  ланками  освіти:  реалії  та  перспективи</a:t>
          </a:r>
          <a:endParaRPr lang="uk-UA" sz="1800" b="1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8D5A73A3-239B-4F12-9A85-8AD69AF50DA5}" type="parTrans" cxnId="{BE3BA75C-D7B0-40E5-B7E0-2276A0A86A69}">
      <dgm:prSet/>
      <dgm:spPr/>
      <dgm:t>
        <a:bodyPr/>
        <a:lstStyle/>
        <a:p>
          <a:endParaRPr lang="uk-UA"/>
        </a:p>
      </dgm:t>
    </dgm:pt>
    <dgm:pt modelId="{A866841D-D55D-4E48-A428-C41D25A60327}" type="sibTrans" cxnId="{BE3BA75C-D7B0-40E5-B7E0-2276A0A86A69}">
      <dgm:prSet/>
      <dgm:spPr/>
      <dgm:t>
        <a:bodyPr/>
        <a:lstStyle/>
        <a:p>
          <a:endParaRPr lang="uk-UA"/>
        </a:p>
      </dgm:t>
    </dgm:pt>
    <dgm:pt modelId="{CD9DF71A-1795-4D97-B57A-1ED99B869E58}">
      <dgm:prSet phldrT="[Текст]" custT="1"/>
      <dgm:spPr/>
      <dgm:t>
        <a:bodyPr/>
        <a:lstStyle/>
        <a:p>
          <a:r>
            <a:rPr lang="uk-UA" sz="1800" dirty="0" smtClean="0">
              <a:latin typeface="Arial Black" pitchFamily="34" charset="0"/>
              <a:cs typeface="Times New Roman" pitchFamily="18" charset="0"/>
            </a:rPr>
            <a:t/>
          </a:r>
          <a:br>
            <a:rPr lang="uk-UA" sz="1800" dirty="0" smtClean="0">
              <a:latin typeface="Arial Black" pitchFamily="34" charset="0"/>
              <a:cs typeface="Times New Roman" pitchFamily="18" charset="0"/>
            </a:rPr>
          </a:br>
          <a:r>
            <a:rPr lang="uk-UA" sz="1800" dirty="0" smtClean="0">
              <a:latin typeface="Arial Black" pitchFamily="34" charset="0"/>
              <a:cs typeface="Times New Roman" pitchFamily="18" charset="0"/>
            </a:rPr>
            <a:t>№ 3</a:t>
          </a:r>
          <a:br>
            <a:rPr lang="uk-UA" sz="1800" dirty="0" smtClean="0">
              <a:latin typeface="Arial Black" pitchFamily="34" charset="0"/>
              <a:cs typeface="Times New Roman" pitchFamily="18" charset="0"/>
            </a:rPr>
          </a:br>
          <a:r>
            <a:rPr lang="uk-UA" sz="1600" dirty="0" smtClean="0">
              <a:latin typeface="Arial Black" pitchFamily="34" charset="0"/>
              <a:cs typeface="Times New Roman" pitchFamily="18" charset="0"/>
            </a:rPr>
            <a:t>круглий стіл</a:t>
          </a:r>
          <a:endParaRPr lang="uk-UA" sz="1600" dirty="0">
            <a:latin typeface="Arial Black" pitchFamily="34" charset="0"/>
            <a:cs typeface="Times New Roman" pitchFamily="18" charset="0"/>
          </a:endParaRPr>
        </a:p>
      </dgm:t>
    </dgm:pt>
    <dgm:pt modelId="{E1FF7042-9B61-4FF8-9E66-3D8A9E63BABF}" type="parTrans" cxnId="{E3C69C73-DE45-4B09-9385-7DD49771BCB0}">
      <dgm:prSet/>
      <dgm:spPr/>
      <dgm:t>
        <a:bodyPr/>
        <a:lstStyle/>
        <a:p>
          <a:endParaRPr lang="uk-UA"/>
        </a:p>
      </dgm:t>
    </dgm:pt>
    <dgm:pt modelId="{4B92373D-249C-4CA3-8F84-5668ECD674BB}" type="sibTrans" cxnId="{E3C69C73-DE45-4B09-9385-7DD49771BCB0}">
      <dgm:prSet/>
      <dgm:spPr/>
      <dgm:t>
        <a:bodyPr/>
        <a:lstStyle/>
        <a:p>
          <a:endParaRPr lang="uk-UA"/>
        </a:p>
      </dgm:t>
    </dgm:pt>
    <dgm:pt modelId="{0F943A2B-2B0A-4557-8757-9DA32A27A903}">
      <dgm:prSet phldrT="[Текст]" custT="1"/>
      <dgm:spPr/>
      <dgm:t>
        <a:bodyPr/>
        <a:lstStyle/>
        <a:p>
          <a:pPr algn="ctr"/>
          <a:r>
            <a:rPr lang="uk-UA" sz="1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Проблеми  формування  мотивації  навчальної  діяльності школярів  в  сучасних  умовах</a:t>
          </a:r>
          <a:endParaRPr lang="uk-UA" sz="1800" b="1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6B660407-5D29-4E02-B21B-087486BA77ED}" type="parTrans" cxnId="{422BCB0E-DB46-44C9-906E-76259BDA6CA0}">
      <dgm:prSet/>
      <dgm:spPr/>
      <dgm:t>
        <a:bodyPr/>
        <a:lstStyle/>
        <a:p>
          <a:endParaRPr lang="uk-UA"/>
        </a:p>
      </dgm:t>
    </dgm:pt>
    <dgm:pt modelId="{C6BB0CEC-E987-4B64-8DB3-C40A9324954B}" type="sibTrans" cxnId="{422BCB0E-DB46-44C9-906E-76259BDA6CA0}">
      <dgm:prSet/>
      <dgm:spPr/>
      <dgm:t>
        <a:bodyPr/>
        <a:lstStyle/>
        <a:p>
          <a:endParaRPr lang="uk-UA"/>
        </a:p>
      </dgm:t>
    </dgm:pt>
    <dgm:pt modelId="{B3B37743-4E94-4D44-9456-2E41D184790A}">
      <dgm:prSet phldrT="[Текст]" custT="1"/>
      <dgm:spPr/>
      <dgm:t>
        <a:bodyPr/>
        <a:lstStyle/>
        <a:p>
          <a:pPr algn="l"/>
          <a:r>
            <a:rPr lang="uk-UA" sz="1600" b="1" dirty="0" smtClean="0">
              <a:latin typeface="Times New Roman" pitchFamily="18" charset="0"/>
              <a:cs typeface="Times New Roman" pitchFamily="18" charset="0"/>
            </a:rPr>
            <a:t>Аналіз роботи </a:t>
          </a:r>
          <a:r>
            <a:rPr lang="uk-UA" sz="1600" b="1" dirty="0" err="1" smtClean="0">
              <a:latin typeface="Times New Roman" pitchFamily="18" charset="0"/>
              <a:cs typeface="Times New Roman" pitchFamily="18" charset="0"/>
            </a:rPr>
            <a:t>МО</a:t>
          </a:r>
          <a:r>
            <a:rPr lang="uk-UA" sz="1600" b="1" dirty="0" smtClean="0">
              <a:latin typeface="Times New Roman" pitchFamily="18" charset="0"/>
              <a:cs typeface="Times New Roman" pitchFamily="18" charset="0"/>
            </a:rPr>
            <a:t> вчителів початкової школи.</a:t>
          </a:r>
          <a:endParaRPr lang="uk-UA" sz="1600" b="1" dirty="0">
            <a:latin typeface="Times New Roman" pitchFamily="18" charset="0"/>
            <a:cs typeface="Times New Roman" pitchFamily="18" charset="0"/>
          </a:endParaRPr>
        </a:p>
      </dgm:t>
    </dgm:pt>
    <dgm:pt modelId="{CFEEE263-4D79-4A46-A610-5F80C95CE21B}" type="parTrans" cxnId="{6E08FE9C-507A-4AD5-B3A5-B5BF3471558C}">
      <dgm:prSet/>
      <dgm:spPr/>
      <dgm:t>
        <a:bodyPr/>
        <a:lstStyle/>
        <a:p>
          <a:endParaRPr lang="uk-UA"/>
        </a:p>
      </dgm:t>
    </dgm:pt>
    <dgm:pt modelId="{FEC653C0-A10C-41F0-90F4-15275DEA8D07}" type="sibTrans" cxnId="{6E08FE9C-507A-4AD5-B3A5-B5BF3471558C}">
      <dgm:prSet/>
      <dgm:spPr/>
      <dgm:t>
        <a:bodyPr/>
        <a:lstStyle/>
        <a:p>
          <a:endParaRPr lang="uk-UA"/>
        </a:p>
      </dgm:t>
    </dgm:pt>
    <dgm:pt modelId="{D2151E5C-FD42-4922-8D3A-5FE893F27545}">
      <dgm:prSet phldrT="[Текст]" custT="1"/>
      <dgm:spPr/>
      <dgm:t>
        <a:bodyPr/>
        <a:lstStyle/>
        <a:p>
          <a:pPr algn="l"/>
          <a:r>
            <a:rPr lang="uk-UA" sz="1600" b="1" dirty="0" smtClean="0">
              <a:latin typeface="Times New Roman" pitchFamily="18" charset="0"/>
              <a:cs typeface="Times New Roman" pitchFamily="18" charset="0"/>
            </a:rPr>
            <a:t>Обговорення і затвердження плану роботи </a:t>
          </a:r>
          <a:r>
            <a:rPr lang="uk-UA" sz="1600" b="1" dirty="0" err="1" smtClean="0">
              <a:latin typeface="Times New Roman" pitchFamily="18" charset="0"/>
              <a:cs typeface="Times New Roman" pitchFamily="18" charset="0"/>
            </a:rPr>
            <a:t>МО</a:t>
          </a:r>
          <a:r>
            <a:rPr lang="uk-UA" sz="1600" b="1" dirty="0" smtClean="0">
              <a:latin typeface="Times New Roman" pitchFamily="18" charset="0"/>
              <a:cs typeface="Times New Roman" pitchFamily="18" charset="0"/>
            </a:rPr>
            <a:t>, плану проведення декади початкових класів.</a:t>
          </a:r>
          <a:endParaRPr lang="uk-UA" sz="1600" b="1" dirty="0">
            <a:latin typeface="Times New Roman" pitchFamily="18" charset="0"/>
            <a:cs typeface="Times New Roman" pitchFamily="18" charset="0"/>
          </a:endParaRPr>
        </a:p>
      </dgm:t>
    </dgm:pt>
    <dgm:pt modelId="{8010593E-6603-4408-ABC4-EDBACD019D09}" type="parTrans" cxnId="{2222B03C-FFEC-4C27-B730-1004ACDFFA05}">
      <dgm:prSet/>
      <dgm:spPr/>
      <dgm:t>
        <a:bodyPr/>
        <a:lstStyle/>
        <a:p>
          <a:endParaRPr lang="uk-UA"/>
        </a:p>
      </dgm:t>
    </dgm:pt>
    <dgm:pt modelId="{667AD4A0-6F5A-425D-B01F-FD97E8DFB43D}" type="sibTrans" cxnId="{2222B03C-FFEC-4C27-B730-1004ACDFFA05}">
      <dgm:prSet/>
      <dgm:spPr/>
      <dgm:t>
        <a:bodyPr/>
        <a:lstStyle/>
        <a:p>
          <a:endParaRPr lang="uk-UA"/>
        </a:p>
      </dgm:t>
    </dgm:pt>
    <dgm:pt modelId="{4B7EE1D6-A4EE-4ADD-A65A-A9F027E525D9}">
      <dgm:prSet phldrT="[Текст]" custT="1"/>
      <dgm:spPr/>
      <dgm:t>
        <a:bodyPr/>
        <a:lstStyle/>
        <a:p>
          <a:pPr algn="l"/>
          <a:r>
            <a:rPr lang="uk-UA" sz="1600" b="1" dirty="0" smtClean="0">
              <a:latin typeface="Times New Roman" pitchFamily="18" charset="0"/>
              <a:cs typeface="Times New Roman" pitchFamily="18" charset="0"/>
            </a:rPr>
            <a:t>Самоосвітня діяльність вчителів, що атестуються.</a:t>
          </a:r>
          <a:endParaRPr lang="uk-UA" sz="1600" b="1" dirty="0">
            <a:latin typeface="Times New Roman" pitchFamily="18" charset="0"/>
            <a:cs typeface="Times New Roman" pitchFamily="18" charset="0"/>
          </a:endParaRPr>
        </a:p>
      </dgm:t>
    </dgm:pt>
    <dgm:pt modelId="{F9527A99-A94D-4F7F-9DA3-B841E6601A0E}" type="parTrans" cxnId="{BC286415-2B62-47AC-B34C-257E232CC18B}">
      <dgm:prSet/>
      <dgm:spPr/>
      <dgm:t>
        <a:bodyPr/>
        <a:lstStyle/>
        <a:p>
          <a:endParaRPr lang="uk-UA"/>
        </a:p>
      </dgm:t>
    </dgm:pt>
    <dgm:pt modelId="{1EAC78D7-92A9-481D-8A37-4F7D4AFB4ED7}" type="sibTrans" cxnId="{BC286415-2B62-47AC-B34C-257E232CC18B}">
      <dgm:prSet/>
      <dgm:spPr/>
      <dgm:t>
        <a:bodyPr/>
        <a:lstStyle/>
        <a:p>
          <a:endParaRPr lang="uk-UA"/>
        </a:p>
      </dgm:t>
    </dgm:pt>
    <dgm:pt modelId="{9A015D8B-C1D9-492D-B41E-3890DCDD125F}">
      <dgm:prSet phldrT="[Текст]" custT="1"/>
      <dgm:spPr/>
      <dgm:t>
        <a:bodyPr/>
        <a:lstStyle/>
        <a:p>
          <a:pPr algn="l"/>
          <a:r>
            <a:rPr lang="uk-UA" sz="1600" b="1" dirty="0" smtClean="0">
              <a:latin typeface="Times New Roman" pitchFamily="18" charset="0"/>
              <a:cs typeface="Times New Roman" pitchFamily="18" charset="0"/>
            </a:rPr>
            <a:t>Роль гри в навчанні молодшого школяра.</a:t>
          </a:r>
          <a:endParaRPr lang="uk-UA" sz="1600" b="1" dirty="0">
            <a:latin typeface="Times New Roman" pitchFamily="18" charset="0"/>
            <a:cs typeface="Times New Roman" pitchFamily="18" charset="0"/>
          </a:endParaRPr>
        </a:p>
      </dgm:t>
    </dgm:pt>
    <dgm:pt modelId="{200FCF05-F2CD-4443-9C8C-0B6B71935A9F}" type="parTrans" cxnId="{E9AFA657-6B5F-4D2B-B7EF-5F0D2D3C0B00}">
      <dgm:prSet/>
      <dgm:spPr/>
      <dgm:t>
        <a:bodyPr/>
        <a:lstStyle/>
        <a:p>
          <a:endParaRPr lang="ru-RU"/>
        </a:p>
      </dgm:t>
    </dgm:pt>
    <dgm:pt modelId="{D96BA458-A128-455C-9FBD-257C9D3D4FB9}" type="sibTrans" cxnId="{E9AFA657-6B5F-4D2B-B7EF-5F0D2D3C0B00}">
      <dgm:prSet/>
      <dgm:spPr/>
      <dgm:t>
        <a:bodyPr/>
        <a:lstStyle/>
        <a:p>
          <a:endParaRPr lang="ru-RU"/>
        </a:p>
      </dgm:t>
    </dgm:pt>
    <dgm:pt modelId="{3582A7E5-FD1A-44D5-ABED-5E316F2130CB}">
      <dgm:prSet phldrT="[Текст]" custT="1"/>
      <dgm:spPr/>
      <dgm:t>
        <a:bodyPr/>
        <a:lstStyle/>
        <a:p>
          <a:pPr algn="l"/>
          <a:endParaRPr lang="uk-UA" sz="1800" b="1" dirty="0">
            <a:latin typeface="Times New Roman" pitchFamily="18" charset="0"/>
            <a:cs typeface="Times New Roman" pitchFamily="18" charset="0"/>
          </a:endParaRPr>
        </a:p>
      </dgm:t>
    </dgm:pt>
    <dgm:pt modelId="{2CFD6688-0A45-4820-BC3B-C09E1346875C}" type="parTrans" cxnId="{D8411E16-58C5-48C8-AC36-65EE8E56AC88}">
      <dgm:prSet/>
      <dgm:spPr/>
      <dgm:t>
        <a:bodyPr/>
        <a:lstStyle/>
        <a:p>
          <a:endParaRPr lang="ru-RU"/>
        </a:p>
      </dgm:t>
    </dgm:pt>
    <dgm:pt modelId="{BE0006EF-2F88-4CC0-8E7C-DD8DBAF2EE45}" type="sibTrans" cxnId="{D8411E16-58C5-48C8-AC36-65EE8E56AC88}">
      <dgm:prSet/>
      <dgm:spPr/>
      <dgm:t>
        <a:bodyPr/>
        <a:lstStyle/>
        <a:p>
          <a:endParaRPr lang="ru-RU"/>
        </a:p>
      </dgm:t>
    </dgm:pt>
    <dgm:pt modelId="{5DC0AF39-6886-40FA-8E74-19CB154CD0BC}">
      <dgm:prSet phldrT="[Текст]" custT="1"/>
      <dgm:spPr/>
      <dgm:t>
        <a:bodyPr/>
        <a:lstStyle/>
        <a:p>
          <a:pPr algn="l"/>
          <a:r>
            <a:rPr lang="uk-UA" sz="1600" b="1" dirty="0" smtClean="0">
              <a:latin typeface="Times New Roman" pitchFamily="18" charset="0"/>
              <a:cs typeface="Times New Roman" pitchFamily="18" charset="0"/>
            </a:rPr>
            <a:t>Адаптація першокласників.</a:t>
          </a:r>
          <a:endParaRPr lang="uk-UA" sz="1600" b="1" dirty="0">
            <a:latin typeface="Times New Roman" pitchFamily="18" charset="0"/>
            <a:cs typeface="Times New Roman" pitchFamily="18" charset="0"/>
          </a:endParaRPr>
        </a:p>
      </dgm:t>
    </dgm:pt>
    <dgm:pt modelId="{B83A6AC3-D102-447B-AEAF-10F43213C8A4}" type="parTrans" cxnId="{16929990-DA6B-4C73-8F3C-B0642C512ED3}">
      <dgm:prSet/>
      <dgm:spPr/>
      <dgm:t>
        <a:bodyPr/>
        <a:lstStyle/>
        <a:p>
          <a:endParaRPr lang="ru-RU"/>
        </a:p>
      </dgm:t>
    </dgm:pt>
    <dgm:pt modelId="{7A6394D3-ADD3-48AD-981A-96E1CF235B08}" type="sibTrans" cxnId="{16929990-DA6B-4C73-8F3C-B0642C512ED3}">
      <dgm:prSet/>
      <dgm:spPr/>
      <dgm:t>
        <a:bodyPr/>
        <a:lstStyle/>
        <a:p>
          <a:endParaRPr lang="ru-RU"/>
        </a:p>
      </dgm:t>
    </dgm:pt>
    <dgm:pt modelId="{D8F96152-E741-4063-B867-171BCDC3FF10}">
      <dgm:prSet phldrT="[Текст]" custT="1"/>
      <dgm:spPr/>
      <dgm:t>
        <a:bodyPr/>
        <a:lstStyle/>
        <a:p>
          <a:pPr algn="l"/>
          <a:r>
            <a:rPr lang="uk-UA" sz="1600" b="1" dirty="0" smtClean="0">
              <a:latin typeface="Times New Roman" pitchFamily="18" charset="0"/>
              <a:cs typeface="Times New Roman" pitchFamily="18" charset="0"/>
            </a:rPr>
            <a:t>Звіт про проходження вчителем курсів підвищення кваліфікації.</a:t>
          </a:r>
          <a:endParaRPr lang="uk-UA" sz="1600" b="1" dirty="0">
            <a:latin typeface="Times New Roman" pitchFamily="18" charset="0"/>
            <a:cs typeface="Times New Roman" pitchFamily="18" charset="0"/>
          </a:endParaRPr>
        </a:p>
      </dgm:t>
    </dgm:pt>
    <dgm:pt modelId="{38D07859-8F57-4547-99E0-EBC549D1D2B9}" type="parTrans" cxnId="{00679354-C067-46B6-9866-77C776694CD4}">
      <dgm:prSet/>
      <dgm:spPr/>
      <dgm:t>
        <a:bodyPr/>
        <a:lstStyle/>
        <a:p>
          <a:endParaRPr lang="ru-RU"/>
        </a:p>
      </dgm:t>
    </dgm:pt>
    <dgm:pt modelId="{2B92E4F9-6173-444E-9397-468B87FC65F3}" type="sibTrans" cxnId="{00679354-C067-46B6-9866-77C776694CD4}">
      <dgm:prSet/>
      <dgm:spPr/>
      <dgm:t>
        <a:bodyPr/>
        <a:lstStyle/>
        <a:p>
          <a:endParaRPr lang="ru-RU"/>
        </a:p>
      </dgm:t>
    </dgm:pt>
    <dgm:pt modelId="{C837CAEF-9F56-429E-B918-A195CF3BF0C1}">
      <dgm:prSet phldrT="[Текст]" custT="1"/>
      <dgm:spPr/>
      <dgm:t>
        <a:bodyPr/>
        <a:lstStyle/>
        <a:p>
          <a:pPr algn="l"/>
          <a:r>
            <a:rPr lang="uk-UA" sz="1600" b="1" dirty="0" smtClean="0">
              <a:latin typeface="Times New Roman" pitchFamily="18" charset="0"/>
              <a:cs typeface="Times New Roman" pitchFamily="18" charset="0"/>
            </a:rPr>
            <a:t>Перші кроки впровадження нового Державного стандарту.</a:t>
          </a:r>
          <a:endParaRPr lang="uk-UA" sz="1600" b="1" dirty="0">
            <a:latin typeface="Times New Roman" pitchFamily="18" charset="0"/>
            <a:cs typeface="Times New Roman" pitchFamily="18" charset="0"/>
          </a:endParaRPr>
        </a:p>
      </dgm:t>
    </dgm:pt>
    <dgm:pt modelId="{CC959BD4-7F56-4F90-8527-26C8E71147AD}" type="parTrans" cxnId="{7101F910-CDE5-4DAC-9F68-F8A15E448D0F}">
      <dgm:prSet/>
      <dgm:spPr/>
      <dgm:t>
        <a:bodyPr/>
        <a:lstStyle/>
        <a:p>
          <a:endParaRPr lang="ru-RU"/>
        </a:p>
      </dgm:t>
    </dgm:pt>
    <dgm:pt modelId="{7423777D-D905-46D2-8330-3AA6CF502B15}" type="sibTrans" cxnId="{7101F910-CDE5-4DAC-9F68-F8A15E448D0F}">
      <dgm:prSet/>
      <dgm:spPr/>
      <dgm:t>
        <a:bodyPr/>
        <a:lstStyle/>
        <a:p>
          <a:endParaRPr lang="ru-RU"/>
        </a:p>
      </dgm:t>
    </dgm:pt>
    <dgm:pt modelId="{2D51E4A2-5E4D-453F-B91F-0573E9AE8B11}">
      <dgm:prSet phldrT="[Текст]" custT="1"/>
      <dgm:spPr/>
      <dgm:t>
        <a:bodyPr/>
        <a:lstStyle/>
        <a:p>
          <a:pPr algn="l"/>
          <a:r>
            <a:rPr lang="uk-UA" sz="1600" b="1" dirty="0" smtClean="0">
              <a:latin typeface="Times New Roman" pitchFamily="18" charset="0"/>
              <a:cs typeface="Times New Roman" pitchFamily="18" charset="0"/>
            </a:rPr>
            <a:t>Педагогічний діалог </a:t>
          </a:r>
          <a:r>
            <a:rPr lang="uk-UA" sz="1600" b="1" dirty="0" err="1" smtClean="0">
              <a:latin typeface="Times New Roman" pitchFamily="18" charset="0"/>
              <a:cs typeface="Times New Roman" pitchFamily="18" charset="0"/>
            </a:rPr>
            <a:t>“Поєднання</a:t>
          </a:r>
          <a:r>
            <a:rPr lang="uk-UA" sz="1600" b="1" dirty="0" smtClean="0">
              <a:latin typeface="Times New Roman" pitchFamily="18" charset="0"/>
              <a:cs typeface="Times New Roman" pitchFamily="18" charset="0"/>
            </a:rPr>
            <a:t> різноманітних форм організації роботи в процесі </a:t>
          </a:r>
          <a:r>
            <a:rPr lang="uk-UA" sz="1600" b="1" dirty="0" err="1" smtClean="0">
              <a:latin typeface="Times New Roman" pitchFamily="18" charset="0"/>
              <a:cs typeface="Times New Roman" pitchFamily="18" charset="0"/>
            </a:rPr>
            <a:t>уроку”</a:t>
          </a:r>
          <a:r>
            <a:rPr lang="uk-UA" sz="1600" b="1" dirty="0" smtClean="0">
              <a:latin typeface="Times New Roman" pitchFamily="18" charset="0"/>
              <a:cs typeface="Times New Roman" pitchFamily="18" charset="0"/>
            </a:rPr>
            <a:t>.</a:t>
          </a:r>
          <a:endParaRPr lang="uk-UA" sz="1600" b="1" dirty="0">
            <a:latin typeface="Times New Roman" pitchFamily="18" charset="0"/>
            <a:cs typeface="Times New Roman" pitchFamily="18" charset="0"/>
          </a:endParaRPr>
        </a:p>
      </dgm:t>
    </dgm:pt>
    <dgm:pt modelId="{E06BC20C-5E32-49D2-B6C5-E38DD08AEBFF}" type="parTrans" cxnId="{64118FA9-08BB-48E3-A235-FA217434AB77}">
      <dgm:prSet/>
      <dgm:spPr/>
      <dgm:t>
        <a:bodyPr/>
        <a:lstStyle/>
        <a:p>
          <a:endParaRPr lang="ru-RU"/>
        </a:p>
      </dgm:t>
    </dgm:pt>
    <dgm:pt modelId="{B42DD3D8-7B09-4906-9B60-E0C40266F906}" type="sibTrans" cxnId="{64118FA9-08BB-48E3-A235-FA217434AB77}">
      <dgm:prSet/>
      <dgm:spPr/>
      <dgm:t>
        <a:bodyPr/>
        <a:lstStyle/>
        <a:p>
          <a:endParaRPr lang="ru-RU"/>
        </a:p>
      </dgm:t>
    </dgm:pt>
    <dgm:pt modelId="{16338B69-1274-4912-BF68-3990938D407E}">
      <dgm:prSet phldrT="[Текст]" custT="1"/>
      <dgm:spPr/>
      <dgm:t>
        <a:bodyPr/>
        <a:lstStyle/>
        <a:p>
          <a:pPr algn="l"/>
          <a:r>
            <a:rPr lang="uk-UA" sz="1600" b="1" dirty="0" smtClean="0">
              <a:latin typeface="Times New Roman" pitchFamily="18" charset="0"/>
              <a:cs typeface="Times New Roman" pitchFamily="18" charset="0"/>
            </a:rPr>
            <a:t>Аналіз навчальних досягнень учнів, результатів конкурсу ім. П. </a:t>
          </a:r>
          <a:r>
            <a:rPr lang="uk-UA" sz="1600" b="1" dirty="0" err="1" smtClean="0">
              <a:latin typeface="Times New Roman" pitchFamily="18" charset="0"/>
              <a:cs typeface="Times New Roman" pitchFamily="18" charset="0"/>
            </a:rPr>
            <a:t>Яцика</a:t>
          </a:r>
          <a:r>
            <a:rPr lang="uk-UA" sz="1600" b="1" dirty="0" smtClean="0">
              <a:latin typeface="Times New Roman" pitchFamily="18" charset="0"/>
              <a:cs typeface="Times New Roman" pitchFamily="18" charset="0"/>
            </a:rPr>
            <a:t>, проведення декади початкових класів.</a:t>
          </a:r>
          <a:endParaRPr lang="uk-UA" sz="1600" b="1" dirty="0">
            <a:latin typeface="Times New Roman" pitchFamily="18" charset="0"/>
            <a:cs typeface="Times New Roman" pitchFamily="18" charset="0"/>
          </a:endParaRPr>
        </a:p>
      </dgm:t>
    </dgm:pt>
    <dgm:pt modelId="{2B0FB307-47FE-4838-82A2-84A925A1130B}" type="parTrans" cxnId="{236C00B7-6F13-4B8E-B0A1-B54B01A670DD}">
      <dgm:prSet/>
      <dgm:spPr/>
      <dgm:t>
        <a:bodyPr/>
        <a:lstStyle/>
        <a:p>
          <a:endParaRPr lang="ru-RU"/>
        </a:p>
      </dgm:t>
    </dgm:pt>
    <dgm:pt modelId="{40539CAF-2658-4EEE-BA9B-7145909632BE}" type="sibTrans" cxnId="{236C00B7-6F13-4B8E-B0A1-B54B01A670DD}">
      <dgm:prSet/>
      <dgm:spPr/>
      <dgm:t>
        <a:bodyPr/>
        <a:lstStyle/>
        <a:p>
          <a:endParaRPr lang="ru-RU"/>
        </a:p>
      </dgm:t>
    </dgm:pt>
    <dgm:pt modelId="{7589D175-C97F-4AF8-A1C6-A0353E88E97E}">
      <dgm:prSet phldrT="[Текст]" custT="1"/>
      <dgm:spPr/>
      <dgm:t>
        <a:bodyPr/>
        <a:lstStyle/>
        <a:p>
          <a:pPr algn="l"/>
          <a:endParaRPr lang="uk-UA" sz="1800" b="1" dirty="0">
            <a:latin typeface="Times New Roman" pitchFamily="18" charset="0"/>
            <a:cs typeface="Times New Roman" pitchFamily="18" charset="0"/>
          </a:endParaRPr>
        </a:p>
      </dgm:t>
    </dgm:pt>
    <dgm:pt modelId="{F10E3770-9AD5-4D7C-8AE8-6F3EB1443230}" type="parTrans" cxnId="{FBEFB293-A4AD-46A4-9C6C-A96D61B81359}">
      <dgm:prSet/>
      <dgm:spPr/>
      <dgm:t>
        <a:bodyPr/>
        <a:lstStyle/>
        <a:p>
          <a:endParaRPr lang="ru-RU"/>
        </a:p>
      </dgm:t>
    </dgm:pt>
    <dgm:pt modelId="{44F26737-234B-47DB-8C52-80CCBFFA592A}" type="sibTrans" cxnId="{FBEFB293-A4AD-46A4-9C6C-A96D61B81359}">
      <dgm:prSet/>
      <dgm:spPr/>
      <dgm:t>
        <a:bodyPr/>
        <a:lstStyle/>
        <a:p>
          <a:endParaRPr lang="ru-RU"/>
        </a:p>
      </dgm:t>
    </dgm:pt>
    <dgm:pt modelId="{BAC5762E-F7B3-4AFA-9687-EA6E6C2E74CB}">
      <dgm:prSet phldrT="[Текст]" custT="1"/>
      <dgm:spPr/>
      <dgm:t>
        <a:bodyPr/>
        <a:lstStyle/>
        <a:p>
          <a:pPr algn="l"/>
          <a:r>
            <a:rPr lang="uk-UA" sz="1600" b="1" dirty="0" smtClean="0">
              <a:latin typeface="Times New Roman" pitchFamily="18" charset="0"/>
              <a:cs typeface="Times New Roman" pitchFamily="18" charset="0"/>
            </a:rPr>
            <a:t>Обговорення програм, вивчення нормативних документів, які регламентують роботу початкової ланки.</a:t>
          </a:r>
          <a:endParaRPr lang="uk-UA" sz="1600" b="1" dirty="0">
            <a:latin typeface="Times New Roman" pitchFamily="18" charset="0"/>
            <a:cs typeface="Times New Roman" pitchFamily="18" charset="0"/>
          </a:endParaRPr>
        </a:p>
      </dgm:t>
    </dgm:pt>
    <dgm:pt modelId="{08058300-42A0-44F0-A8F5-58E3A9D5C4CB}" type="parTrans" cxnId="{DDE6D3BF-BC09-42D8-96A1-3F52C097C79E}">
      <dgm:prSet/>
      <dgm:spPr/>
      <dgm:t>
        <a:bodyPr/>
        <a:lstStyle/>
        <a:p>
          <a:endParaRPr lang="ru-RU"/>
        </a:p>
      </dgm:t>
    </dgm:pt>
    <dgm:pt modelId="{B517D34C-3C0D-4C1A-9CC9-29C3DA224114}" type="sibTrans" cxnId="{DDE6D3BF-BC09-42D8-96A1-3F52C097C79E}">
      <dgm:prSet/>
      <dgm:spPr/>
      <dgm:t>
        <a:bodyPr/>
        <a:lstStyle/>
        <a:p>
          <a:endParaRPr lang="ru-RU"/>
        </a:p>
      </dgm:t>
    </dgm:pt>
    <dgm:pt modelId="{0749659A-F8FE-4630-886E-755F17A99FBA}">
      <dgm:prSet phldrT="[Текст]" custT="1"/>
      <dgm:spPr/>
      <dgm:t>
        <a:bodyPr/>
        <a:lstStyle/>
        <a:p>
          <a:pPr algn="l"/>
          <a:r>
            <a:rPr lang="uk-UA" sz="1600" b="1" dirty="0" smtClean="0">
              <a:latin typeface="Times New Roman" pitchFamily="18" charset="0"/>
              <a:cs typeface="Times New Roman" pitchFamily="18" charset="0"/>
            </a:rPr>
            <a:t>Наступність дошкільної, початкової та середньої освіти.</a:t>
          </a:r>
          <a:endParaRPr lang="uk-UA" sz="1600" b="1" dirty="0">
            <a:latin typeface="Times New Roman" pitchFamily="18" charset="0"/>
            <a:cs typeface="Times New Roman" pitchFamily="18" charset="0"/>
          </a:endParaRPr>
        </a:p>
      </dgm:t>
    </dgm:pt>
    <dgm:pt modelId="{2A32D53C-0A8F-41ED-800E-E655CA042FF1}" type="parTrans" cxnId="{9A7DFEDB-55D6-420B-98DA-9C50C1A9F979}">
      <dgm:prSet/>
      <dgm:spPr/>
      <dgm:t>
        <a:bodyPr/>
        <a:lstStyle/>
        <a:p>
          <a:endParaRPr lang="ru-RU"/>
        </a:p>
      </dgm:t>
    </dgm:pt>
    <dgm:pt modelId="{A76D030B-3B76-40F9-B793-51C1F1122EC3}" type="sibTrans" cxnId="{9A7DFEDB-55D6-420B-98DA-9C50C1A9F979}">
      <dgm:prSet/>
      <dgm:spPr/>
      <dgm:t>
        <a:bodyPr/>
        <a:lstStyle/>
        <a:p>
          <a:endParaRPr lang="ru-RU"/>
        </a:p>
      </dgm:t>
    </dgm:pt>
    <dgm:pt modelId="{C21BBBBC-6F3D-429F-8B49-C7784EF8FBB0}">
      <dgm:prSet phldrT="[Текст]" custT="1"/>
      <dgm:spPr/>
      <dgm:t>
        <a:bodyPr/>
        <a:lstStyle/>
        <a:p>
          <a:pPr algn="l"/>
          <a:r>
            <a:rPr lang="uk-UA" sz="1600" b="1" dirty="0" smtClean="0">
              <a:latin typeface="Times New Roman" pitchFamily="18" charset="0"/>
              <a:cs typeface="Times New Roman" pitchFamily="18" charset="0"/>
            </a:rPr>
            <a:t>Мотивація навчальної діяльності як засіб підвищення якості знань учнів.</a:t>
          </a:r>
          <a:endParaRPr lang="uk-UA" sz="1600" b="1" dirty="0">
            <a:latin typeface="Times New Roman" pitchFamily="18" charset="0"/>
            <a:cs typeface="Times New Roman" pitchFamily="18" charset="0"/>
          </a:endParaRPr>
        </a:p>
      </dgm:t>
    </dgm:pt>
    <dgm:pt modelId="{51E4875A-B331-4DCB-B7FE-65CA165EB8F1}" type="parTrans" cxnId="{4B00A481-14D3-44B8-87D4-AB6265BD1B86}">
      <dgm:prSet/>
      <dgm:spPr/>
      <dgm:t>
        <a:bodyPr/>
        <a:lstStyle/>
        <a:p>
          <a:endParaRPr lang="ru-RU"/>
        </a:p>
      </dgm:t>
    </dgm:pt>
    <dgm:pt modelId="{2578EB81-227A-4933-87CA-358256DAB5B3}" type="sibTrans" cxnId="{4B00A481-14D3-44B8-87D4-AB6265BD1B86}">
      <dgm:prSet/>
      <dgm:spPr/>
      <dgm:t>
        <a:bodyPr/>
        <a:lstStyle/>
        <a:p>
          <a:endParaRPr lang="ru-RU"/>
        </a:p>
      </dgm:t>
    </dgm:pt>
    <dgm:pt modelId="{76EB8CBF-B979-40E8-871E-8A258B31C035}">
      <dgm:prSet phldrT="[Текст]" custT="1"/>
      <dgm:spPr/>
      <dgm:t>
        <a:bodyPr/>
        <a:lstStyle/>
        <a:p>
          <a:pPr algn="l"/>
          <a:r>
            <a:rPr lang="uk-UA" sz="1600" b="1" dirty="0" smtClean="0">
              <a:latin typeface="Times New Roman" pitchFamily="18" charset="0"/>
              <a:cs typeface="Times New Roman" pitchFamily="18" charset="0"/>
            </a:rPr>
            <a:t>Діагностичне анкетування учителів.</a:t>
          </a:r>
          <a:endParaRPr lang="uk-UA" sz="1600" b="1" dirty="0">
            <a:latin typeface="Times New Roman" pitchFamily="18" charset="0"/>
            <a:cs typeface="Times New Roman" pitchFamily="18" charset="0"/>
          </a:endParaRPr>
        </a:p>
      </dgm:t>
    </dgm:pt>
    <dgm:pt modelId="{AC447A8F-8E2E-4737-B360-D56ECF8C590B}" type="parTrans" cxnId="{4BA8472F-2B92-47E4-AD91-7BE5533F99D8}">
      <dgm:prSet/>
      <dgm:spPr/>
      <dgm:t>
        <a:bodyPr/>
        <a:lstStyle/>
        <a:p>
          <a:endParaRPr lang="ru-RU"/>
        </a:p>
      </dgm:t>
    </dgm:pt>
    <dgm:pt modelId="{27BCA655-AB34-4112-9616-1B62F8F85110}" type="sibTrans" cxnId="{4BA8472F-2B92-47E4-AD91-7BE5533F99D8}">
      <dgm:prSet/>
      <dgm:spPr/>
      <dgm:t>
        <a:bodyPr/>
        <a:lstStyle/>
        <a:p>
          <a:endParaRPr lang="ru-RU"/>
        </a:p>
      </dgm:t>
    </dgm:pt>
    <dgm:pt modelId="{F4B1159E-50D0-4330-B997-88B6FC0FBD8B}" type="pres">
      <dgm:prSet presAssocID="{94FB8217-9BA5-4E23-99A9-9582BAD8A92A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19658EB2-6020-463B-9806-F1F7F82291C8}" type="pres">
      <dgm:prSet presAssocID="{AA9E6AF6-7DAB-4F26-84FE-5C5F45CFA75E}" presName="composite" presStyleCnt="0"/>
      <dgm:spPr/>
    </dgm:pt>
    <dgm:pt modelId="{4D0EE870-99BB-424A-A75B-77A4709EAC8F}" type="pres">
      <dgm:prSet presAssocID="{AA9E6AF6-7DAB-4F26-84FE-5C5F45CFA75E}" presName="parentText" presStyleLbl="alignNode1" presStyleIdx="0" presStyleCnt="3" custLinFactNeighborX="0" custLinFactNeighborY="-14303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5DBEC54-2EC1-4991-8DBF-17904E372604}" type="pres">
      <dgm:prSet presAssocID="{AA9E6AF6-7DAB-4F26-84FE-5C5F45CFA75E}" presName="descendantText" presStyleLbl="alignAcc1" presStyleIdx="0" presStyleCnt="3" custScaleY="179734">
        <dgm:presLayoutVars>
          <dgm:bulletEnabled val="1"/>
        </dgm:presLayoutVars>
      </dgm:prSet>
      <dgm:spPr>
        <a:prstGeom prst="round2DiagRect">
          <a:avLst/>
        </a:prstGeom>
      </dgm:spPr>
      <dgm:t>
        <a:bodyPr/>
        <a:lstStyle/>
        <a:p>
          <a:endParaRPr lang="uk-UA"/>
        </a:p>
      </dgm:t>
    </dgm:pt>
    <dgm:pt modelId="{126D5A33-3237-474E-885A-FBA22B7EDF3E}" type="pres">
      <dgm:prSet presAssocID="{EFCEB441-3A90-49EF-88AF-8ADFE3C73BA3}" presName="sp" presStyleCnt="0"/>
      <dgm:spPr/>
    </dgm:pt>
    <dgm:pt modelId="{F32849B7-D942-4BE7-B8FD-D4D5DE31C8CB}" type="pres">
      <dgm:prSet presAssocID="{78939FA0-3B8F-46FF-816A-F353B3E0ABA5}" presName="composite" presStyleCnt="0"/>
      <dgm:spPr/>
    </dgm:pt>
    <dgm:pt modelId="{4A3CC09A-8D58-4F04-A599-95FA85283731}" type="pres">
      <dgm:prSet presAssocID="{78939FA0-3B8F-46FF-816A-F353B3E0ABA5}" presName="parentText" presStyleLbl="alignNode1" presStyleIdx="1" presStyleCnt="3" custLinFactNeighborX="0" custLinFactNeighborY="8124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171C326-ACCD-4B1D-8C09-8E68011561CD}" type="pres">
      <dgm:prSet presAssocID="{78939FA0-3B8F-46FF-816A-F353B3E0ABA5}" presName="descendantText" presStyleLbl="alignAcc1" presStyleIdx="1" presStyleCnt="3" custScaleY="123878" custLinFactNeighborX="-77" custLinFactNeighborY="17295">
        <dgm:presLayoutVars>
          <dgm:bulletEnabled val="1"/>
        </dgm:presLayoutVars>
      </dgm:prSet>
      <dgm:spPr>
        <a:prstGeom prst="round2DiagRect">
          <a:avLst/>
        </a:prstGeom>
      </dgm:spPr>
      <dgm:t>
        <a:bodyPr/>
        <a:lstStyle/>
        <a:p>
          <a:endParaRPr lang="uk-UA"/>
        </a:p>
      </dgm:t>
    </dgm:pt>
    <dgm:pt modelId="{2C13C107-8C45-4806-AD96-B3FDA1E34DA8}" type="pres">
      <dgm:prSet presAssocID="{22D71A44-E169-4A6B-BC8C-AD158C68C895}" presName="sp" presStyleCnt="0"/>
      <dgm:spPr/>
    </dgm:pt>
    <dgm:pt modelId="{A8103114-7C01-4E77-9AA4-72BB210A4C1F}" type="pres">
      <dgm:prSet presAssocID="{CD9DF71A-1795-4D97-B57A-1ED99B869E58}" presName="composite" presStyleCnt="0"/>
      <dgm:spPr/>
    </dgm:pt>
    <dgm:pt modelId="{5FCC7C71-9E1C-4579-8441-03212B102DAA}" type="pres">
      <dgm:prSet presAssocID="{CD9DF71A-1795-4D97-B57A-1ED99B869E58}" presName="parentText" presStyleLbl="alignNode1" presStyleIdx="2" presStyleCnt="3" custLinFactNeighborX="0" custLinFactNeighborY="-7540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A8142BA-BC00-4429-990E-7DF047893454}" type="pres">
      <dgm:prSet presAssocID="{CD9DF71A-1795-4D97-B57A-1ED99B869E58}" presName="descendantText" presStyleLbl="alignAcc1" presStyleIdx="2" presStyleCnt="3" custScaleY="212514">
        <dgm:presLayoutVars>
          <dgm:bulletEnabled val="1"/>
        </dgm:presLayoutVars>
      </dgm:prSet>
      <dgm:spPr>
        <a:prstGeom prst="round2DiagRect">
          <a:avLst/>
        </a:prstGeom>
      </dgm:spPr>
      <dgm:t>
        <a:bodyPr/>
        <a:lstStyle/>
        <a:p>
          <a:endParaRPr lang="uk-UA"/>
        </a:p>
      </dgm:t>
    </dgm:pt>
  </dgm:ptLst>
  <dgm:cxnLst>
    <dgm:cxn modelId="{236C00B7-6F13-4B8E-B0A1-B54B01A670DD}" srcId="{CD9DF71A-1795-4D97-B57A-1ED99B869E58}" destId="{16338B69-1274-4912-BF68-3990938D407E}" srcOrd="4" destOrd="0" parTransId="{2B0FB307-47FE-4838-82A2-84A925A1130B}" sibTransId="{40539CAF-2658-4EEE-BA9B-7145909632BE}"/>
    <dgm:cxn modelId="{FBEFB293-A4AD-46A4-9C6C-A96D61B81359}" srcId="{78939FA0-3B8F-46FF-816A-F353B3E0ABA5}" destId="{7589D175-C97F-4AF8-A1C6-A0353E88E97E}" srcOrd="0" destOrd="0" parTransId="{F10E3770-9AD5-4D7C-8AE8-6F3EB1443230}" sibTransId="{44F26737-234B-47DB-8C52-80CCBFFA592A}"/>
    <dgm:cxn modelId="{57812976-9EA2-48D7-AE90-994C4263039C}" type="presOf" srcId="{85A8518C-40D3-4BAD-AA17-6C245C618899}" destId="{35DBEC54-2EC1-4991-8DBF-17904E372604}" srcOrd="0" destOrd="0" presId="urn:microsoft.com/office/officeart/2005/8/layout/chevron2"/>
    <dgm:cxn modelId="{E1EFC8D1-59BF-4635-924E-07DD7815AFD1}" type="presOf" srcId="{2D51E4A2-5E4D-453F-B91F-0573E9AE8B11}" destId="{0A8142BA-BC00-4429-990E-7DF047893454}" srcOrd="0" destOrd="3" presId="urn:microsoft.com/office/officeart/2005/8/layout/chevron2"/>
    <dgm:cxn modelId="{B2900473-6501-4AE6-A59D-1E4BD315B3CF}" type="presOf" srcId="{C837CAEF-9F56-429E-B918-A195CF3BF0C1}" destId="{0A8142BA-BC00-4429-990E-7DF047893454}" srcOrd="0" destOrd="2" presId="urn:microsoft.com/office/officeart/2005/8/layout/chevron2"/>
    <dgm:cxn modelId="{DDE6D3BF-BC09-42D8-96A1-3F52C097C79E}" srcId="{AA9E6AF6-7DAB-4F26-84FE-5C5F45CFA75E}" destId="{BAC5762E-F7B3-4AFA-9687-EA6E6C2E74CB}" srcOrd="1" destOrd="0" parTransId="{08058300-42A0-44F0-A8F5-58E3A9D5C4CB}" sibTransId="{B517D34C-3C0D-4C1A-9CC9-29C3DA224114}"/>
    <dgm:cxn modelId="{16929990-DA6B-4C73-8F3C-B0642C512ED3}" srcId="{78939FA0-3B8F-46FF-816A-F353B3E0ABA5}" destId="{5DC0AF39-6886-40FA-8E74-19CB154CD0BC}" srcOrd="3" destOrd="0" parTransId="{B83A6AC3-D102-447B-AEAF-10F43213C8A4}" sibTransId="{7A6394D3-ADD3-48AD-981A-96E1CF235B08}"/>
    <dgm:cxn modelId="{729C7D23-0B9A-4969-8FB5-45FD7A35345A}" type="presOf" srcId="{76EB8CBF-B979-40E8-871E-8A258B31C035}" destId="{35DBEC54-2EC1-4991-8DBF-17904E372604}" srcOrd="0" destOrd="4" presId="urn:microsoft.com/office/officeart/2005/8/layout/chevron2"/>
    <dgm:cxn modelId="{BD09BE29-750C-46FB-A61F-147AF76A67B3}" type="presOf" srcId="{B3B37743-4E94-4D44-9456-2E41D184790A}" destId="{35DBEC54-2EC1-4991-8DBF-17904E372604}" srcOrd="0" destOrd="2" presId="urn:microsoft.com/office/officeart/2005/8/layout/chevron2"/>
    <dgm:cxn modelId="{6E08FE9C-507A-4AD5-B3A5-B5BF3471558C}" srcId="{AA9E6AF6-7DAB-4F26-84FE-5C5F45CFA75E}" destId="{B3B37743-4E94-4D44-9456-2E41D184790A}" srcOrd="2" destOrd="0" parTransId="{CFEEE263-4D79-4A46-A610-5F80C95CE21B}" sibTransId="{FEC653C0-A10C-41F0-90F4-15275DEA8D07}"/>
    <dgm:cxn modelId="{4B00A481-14D3-44B8-87D4-AB6265BD1B86}" srcId="{CD9DF71A-1795-4D97-B57A-1ED99B869E58}" destId="{C21BBBBC-6F3D-429F-8B49-C7784EF8FBB0}" srcOrd="1" destOrd="0" parTransId="{51E4875A-B331-4DCB-B7FE-65CA165EB8F1}" sibTransId="{2578EB81-227A-4933-87CA-358256DAB5B3}"/>
    <dgm:cxn modelId="{D34AC1B1-6B39-4E48-ACBE-AB98FE5F3818}" type="presOf" srcId="{5DC0AF39-6886-40FA-8E74-19CB154CD0BC}" destId="{B171C326-ACCD-4B1D-8C09-8E68011561CD}" srcOrd="0" destOrd="3" presId="urn:microsoft.com/office/officeart/2005/8/layout/chevron2"/>
    <dgm:cxn modelId="{A70AEC8F-0C32-4E8C-8D94-CCC51E204464}" type="presOf" srcId="{0F943A2B-2B0A-4557-8757-9DA32A27A903}" destId="{0A8142BA-BC00-4429-990E-7DF047893454}" srcOrd="0" destOrd="0" presId="urn:microsoft.com/office/officeart/2005/8/layout/chevron2"/>
    <dgm:cxn modelId="{39B5FCE9-0209-43A1-9FBC-B716A843B565}" type="presOf" srcId="{78939FA0-3B8F-46FF-816A-F353B3E0ABA5}" destId="{4A3CC09A-8D58-4F04-A599-95FA85283731}" srcOrd="0" destOrd="0" presId="urn:microsoft.com/office/officeart/2005/8/layout/chevron2"/>
    <dgm:cxn modelId="{4BA8472F-2B92-47E4-AD91-7BE5533F99D8}" srcId="{AA9E6AF6-7DAB-4F26-84FE-5C5F45CFA75E}" destId="{76EB8CBF-B979-40E8-871E-8A258B31C035}" srcOrd="4" destOrd="0" parTransId="{AC447A8F-8E2E-4737-B360-D56ECF8C590B}" sibTransId="{27BCA655-AB34-4112-9616-1B62F8F85110}"/>
    <dgm:cxn modelId="{2222B03C-FFEC-4C27-B730-1004ACDFFA05}" srcId="{AA9E6AF6-7DAB-4F26-84FE-5C5F45CFA75E}" destId="{D2151E5C-FD42-4922-8D3A-5FE893F27545}" srcOrd="3" destOrd="0" parTransId="{8010593E-6603-4408-ABC4-EDBACD019D09}" sibTransId="{667AD4A0-6F5A-425D-B01F-FD97E8DFB43D}"/>
    <dgm:cxn modelId="{F846B1D8-1D3A-497E-B3D8-6F7126AF1DCA}" srcId="{94FB8217-9BA5-4E23-99A9-9582BAD8A92A}" destId="{AA9E6AF6-7DAB-4F26-84FE-5C5F45CFA75E}" srcOrd="0" destOrd="0" parTransId="{E3C7C74A-7421-46AD-B3D5-744FDB238774}" sibTransId="{EFCEB441-3A90-49EF-88AF-8ADFE3C73BA3}"/>
    <dgm:cxn modelId="{EC9C3A04-B0A4-4AD9-85C2-00C56A1A2CE6}" type="presOf" srcId="{94FB8217-9BA5-4E23-99A9-9582BAD8A92A}" destId="{F4B1159E-50D0-4330-B997-88B6FC0FBD8B}" srcOrd="0" destOrd="0" presId="urn:microsoft.com/office/officeart/2005/8/layout/chevron2"/>
    <dgm:cxn modelId="{D8411E16-58C5-48C8-AC36-65EE8E56AC88}" srcId="{78939FA0-3B8F-46FF-816A-F353B3E0ABA5}" destId="{3582A7E5-FD1A-44D5-ABED-5E316F2130CB}" srcOrd="6" destOrd="0" parTransId="{2CFD6688-0A45-4820-BC3B-C09E1346875C}" sibTransId="{BE0006EF-2F88-4CC0-8E7C-DD8DBAF2EE45}"/>
    <dgm:cxn modelId="{D2070739-6E74-4229-8816-21D4EE4C0CAE}" type="presOf" srcId="{0749659A-F8FE-4630-886E-755F17A99FBA}" destId="{B171C326-ACCD-4B1D-8C09-8E68011561CD}" srcOrd="0" destOrd="2" presId="urn:microsoft.com/office/officeart/2005/8/layout/chevron2"/>
    <dgm:cxn modelId="{F61AB1BC-3E43-49E1-B1C6-7C309A349BC6}" type="presOf" srcId="{D2151E5C-FD42-4922-8D3A-5FE893F27545}" destId="{35DBEC54-2EC1-4991-8DBF-17904E372604}" srcOrd="0" destOrd="3" presId="urn:microsoft.com/office/officeart/2005/8/layout/chevron2"/>
    <dgm:cxn modelId="{2FEFC3F0-B415-4BF2-B3D6-ACC44EC47671}" type="presOf" srcId="{9A015D8B-C1D9-492D-B41E-3890DCDD125F}" destId="{B171C326-ACCD-4B1D-8C09-8E68011561CD}" srcOrd="0" destOrd="4" presId="urn:microsoft.com/office/officeart/2005/8/layout/chevron2"/>
    <dgm:cxn modelId="{EB4F90D3-ED54-4CFE-B373-B4AAB046CDDA}" type="presOf" srcId="{16338B69-1274-4912-BF68-3990938D407E}" destId="{0A8142BA-BC00-4429-990E-7DF047893454}" srcOrd="0" destOrd="4" presId="urn:microsoft.com/office/officeart/2005/8/layout/chevron2"/>
    <dgm:cxn modelId="{E9AFA657-6B5F-4D2B-B7EF-5F0D2D3C0B00}" srcId="{78939FA0-3B8F-46FF-816A-F353B3E0ABA5}" destId="{9A015D8B-C1D9-492D-B41E-3890DCDD125F}" srcOrd="4" destOrd="0" parTransId="{200FCF05-F2CD-4443-9C8C-0B6B71935A9F}" sibTransId="{D96BA458-A128-455C-9FBD-257C9D3D4FB9}"/>
    <dgm:cxn modelId="{1496CD44-F069-4266-93DB-CB6933F8301D}" type="presOf" srcId="{BAC5762E-F7B3-4AFA-9687-EA6E6C2E74CB}" destId="{35DBEC54-2EC1-4991-8DBF-17904E372604}" srcOrd="0" destOrd="1" presId="urn:microsoft.com/office/officeart/2005/8/layout/chevron2"/>
    <dgm:cxn modelId="{7101F910-CDE5-4DAC-9F68-F8A15E448D0F}" srcId="{CD9DF71A-1795-4D97-B57A-1ED99B869E58}" destId="{C837CAEF-9F56-429E-B918-A195CF3BF0C1}" srcOrd="2" destOrd="0" parTransId="{CC959BD4-7F56-4F90-8527-26C8E71147AD}" sibTransId="{7423777D-D905-46D2-8330-3AA6CF502B15}"/>
    <dgm:cxn modelId="{D824E2DB-B7CC-4CAC-A6CC-0406DDC231EB}" srcId="{94FB8217-9BA5-4E23-99A9-9582BAD8A92A}" destId="{78939FA0-3B8F-46FF-816A-F353B3E0ABA5}" srcOrd="1" destOrd="0" parTransId="{AD7FD5A0-3468-4E06-996B-034E80397220}" sibTransId="{22D71A44-E169-4A6B-BC8C-AD158C68C895}"/>
    <dgm:cxn modelId="{48728AF6-186A-40B1-8DBE-19C1B3FC2164}" type="presOf" srcId="{3582A7E5-FD1A-44D5-ABED-5E316F2130CB}" destId="{B171C326-ACCD-4B1D-8C09-8E68011561CD}" srcOrd="0" destOrd="6" presId="urn:microsoft.com/office/officeart/2005/8/layout/chevron2"/>
    <dgm:cxn modelId="{00679354-C067-46B6-9866-77C776694CD4}" srcId="{78939FA0-3B8F-46FF-816A-F353B3E0ABA5}" destId="{D8F96152-E741-4063-B867-171BCDC3FF10}" srcOrd="5" destOrd="0" parTransId="{38D07859-8F57-4547-99E0-EBC549D1D2B9}" sibTransId="{2B92E4F9-6173-444E-9397-468B87FC65F3}"/>
    <dgm:cxn modelId="{CFA2DEF9-C363-4FFE-BCD2-E5E5C1FB0ACA}" type="presOf" srcId="{AA9E6AF6-7DAB-4F26-84FE-5C5F45CFA75E}" destId="{4D0EE870-99BB-424A-A75B-77A4709EAC8F}" srcOrd="0" destOrd="0" presId="urn:microsoft.com/office/officeart/2005/8/layout/chevron2"/>
    <dgm:cxn modelId="{B56EFE16-CF7E-4EE4-B769-FBFDB7B46881}" type="presOf" srcId="{E0659907-3E5D-4314-A0BA-47F4B62FB272}" destId="{B171C326-ACCD-4B1D-8C09-8E68011561CD}" srcOrd="0" destOrd="1" presId="urn:microsoft.com/office/officeart/2005/8/layout/chevron2"/>
    <dgm:cxn modelId="{9A7DFEDB-55D6-420B-98DA-9C50C1A9F979}" srcId="{78939FA0-3B8F-46FF-816A-F353B3E0ABA5}" destId="{0749659A-F8FE-4630-886E-755F17A99FBA}" srcOrd="2" destOrd="0" parTransId="{2A32D53C-0A8F-41ED-800E-E655CA042FF1}" sibTransId="{A76D030B-3B76-40F9-B793-51C1F1122EC3}"/>
    <dgm:cxn modelId="{5B6B4D42-FEC7-4B88-9D55-1CA7B23BB376}" type="presOf" srcId="{4B7EE1D6-A4EE-4ADD-A65A-A9F027E525D9}" destId="{0A8142BA-BC00-4429-990E-7DF047893454}" srcOrd="0" destOrd="5" presId="urn:microsoft.com/office/officeart/2005/8/layout/chevron2"/>
    <dgm:cxn modelId="{4F068B79-A0CB-4E00-B6B3-4289E3836CA2}" type="presOf" srcId="{D8F96152-E741-4063-B867-171BCDC3FF10}" destId="{B171C326-ACCD-4B1D-8C09-8E68011561CD}" srcOrd="0" destOrd="5" presId="urn:microsoft.com/office/officeart/2005/8/layout/chevron2"/>
    <dgm:cxn modelId="{422BCB0E-DB46-44C9-906E-76259BDA6CA0}" srcId="{CD9DF71A-1795-4D97-B57A-1ED99B869E58}" destId="{0F943A2B-2B0A-4557-8757-9DA32A27A903}" srcOrd="0" destOrd="0" parTransId="{6B660407-5D29-4E02-B21B-087486BA77ED}" sibTransId="{C6BB0CEC-E987-4B64-8DB3-C40A9324954B}"/>
    <dgm:cxn modelId="{83719293-974A-49B0-827B-64E67FCDF57E}" type="presOf" srcId="{7589D175-C97F-4AF8-A1C6-A0353E88E97E}" destId="{B171C326-ACCD-4B1D-8C09-8E68011561CD}" srcOrd="0" destOrd="0" presId="urn:microsoft.com/office/officeart/2005/8/layout/chevron2"/>
    <dgm:cxn modelId="{1C25EA3D-E96C-42DE-9F8F-541353C43C33}" srcId="{AA9E6AF6-7DAB-4F26-84FE-5C5F45CFA75E}" destId="{85A8518C-40D3-4BAD-AA17-6C245C618899}" srcOrd="0" destOrd="0" parTransId="{49AE328B-D310-46EC-BB3F-7FFFAFBED1DA}" sibTransId="{4423BF64-7099-4130-AEB4-A517633C6DED}"/>
    <dgm:cxn modelId="{E3C69C73-DE45-4B09-9385-7DD49771BCB0}" srcId="{94FB8217-9BA5-4E23-99A9-9582BAD8A92A}" destId="{CD9DF71A-1795-4D97-B57A-1ED99B869E58}" srcOrd="2" destOrd="0" parTransId="{E1FF7042-9B61-4FF8-9E66-3D8A9E63BABF}" sibTransId="{4B92373D-249C-4CA3-8F84-5668ECD674BB}"/>
    <dgm:cxn modelId="{BE3BA75C-D7B0-40E5-B7E0-2276A0A86A69}" srcId="{78939FA0-3B8F-46FF-816A-F353B3E0ABA5}" destId="{E0659907-3E5D-4314-A0BA-47F4B62FB272}" srcOrd="1" destOrd="0" parTransId="{8D5A73A3-239B-4F12-9A85-8AD69AF50DA5}" sibTransId="{A866841D-D55D-4E48-A428-C41D25A60327}"/>
    <dgm:cxn modelId="{21209D7F-900E-47C9-BE16-B8C0E16DE5AC}" type="presOf" srcId="{CD9DF71A-1795-4D97-B57A-1ED99B869E58}" destId="{5FCC7C71-9E1C-4579-8441-03212B102DAA}" srcOrd="0" destOrd="0" presId="urn:microsoft.com/office/officeart/2005/8/layout/chevron2"/>
    <dgm:cxn modelId="{64118FA9-08BB-48E3-A235-FA217434AB77}" srcId="{CD9DF71A-1795-4D97-B57A-1ED99B869E58}" destId="{2D51E4A2-5E4D-453F-B91F-0573E9AE8B11}" srcOrd="3" destOrd="0" parTransId="{E06BC20C-5E32-49D2-B6C5-E38DD08AEBFF}" sibTransId="{B42DD3D8-7B09-4906-9B60-E0C40266F906}"/>
    <dgm:cxn modelId="{E524F488-2432-496F-AF57-FA0F683C93BA}" type="presOf" srcId="{C21BBBBC-6F3D-429F-8B49-C7784EF8FBB0}" destId="{0A8142BA-BC00-4429-990E-7DF047893454}" srcOrd="0" destOrd="1" presId="urn:microsoft.com/office/officeart/2005/8/layout/chevron2"/>
    <dgm:cxn modelId="{BC286415-2B62-47AC-B34C-257E232CC18B}" srcId="{CD9DF71A-1795-4D97-B57A-1ED99B869E58}" destId="{4B7EE1D6-A4EE-4ADD-A65A-A9F027E525D9}" srcOrd="5" destOrd="0" parTransId="{F9527A99-A94D-4F7F-9DA3-B841E6601A0E}" sibTransId="{1EAC78D7-92A9-481D-8A37-4F7D4AFB4ED7}"/>
    <dgm:cxn modelId="{9355DCE2-E6F3-4CC4-8D52-FF21B842C4E1}" type="presParOf" srcId="{F4B1159E-50D0-4330-B997-88B6FC0FBD8B}" destId="{19658EB2-6020-463B-9806-F1F7F82291C8}" srcOrd="0" destOrd="0" presId="urn:microsoft.com/office/officeart/2005/8/layout/chevron2"/>
    <dgm:cxn modelId="{8B034D27-60E7-468A-A440-6F8F0B459299}" type="presParOf" srcId="{19658EB2-6020-463B-9806-F1F7F82291C8}" destId="{4D0EE870-99BB-424A-A75B-77A4709EAC8F}" srcOrd="0" destOrd="0" presId="urn:microsoft.com/office/officeart/2005/8/layout/chevron2"/>
    <dgm:cxn modelId="{C7A069CC-0422-4338-972A-8D7A3F69EF08}" type="presParOf" srcId="{19658EB2-6020-463B-9806-F1F7F82291C8}" destId="{35DBEC54-2EC1-4991-8DBF-17904E372604}" srcOrd="1" destOrd="0" presId="urn:microsoft.com/office/officeart/2005/8/layout/chevron2"/>
    <dgm:cxn modelId="{9D19E6E5-D11F-4D4D-9FD4-6AD5C8EF368F}" type="presParOf" srcId="{F4B1159E-50D0-4330-B997-88B6FC0FBD8B}" destId="{126D5A33-3237-474E-885A-FBA22B7EDF3E}" srcOrd="1" destOrd="0" presId="urn:microsoft.com/office/officeart/2005/8/layout/chevron2"/>
    <dgm:cxn modelId="{07FCC8B7-E17F-4494-8803-A80CC903316E}" type="presParOf" srcId="{F4B1159E-50D0-4330-B997-88B6FC0FBD8B}" destId="{F32849B7-D942-4BE7-B8FD-D4D5DE31C8CB}" srcOrd="2" destOrd="0" presId="urn:microsoft.com/office/officeart/2005/8/layout/chevron2"/>
    <dgm:cxn modelId="{3D7CA475-20C0-40ED-98A9-F7BBECF1B43D}" type="presParOf" srcId="{F32849B7-D942-4BE7-B8FD-D4D5DE31C8CB}" destId="{4A3CC09A-8D58-4F04-A599-95FA85283731}" srcOrd="0" destOrd="0" presId="urn:microsoft.com/office/officeart/2005/8/layout/chevron2"/>
    <dgm:cxn modelId="{C6BB369E-94F5-452D-A167-55EC8929542D}" type="presParOf" srcId="{F32849B7-D942-4BE7-B8FD-D4D5DE31C8CB}" destId="{B171C326-ACCD-4B1D-8C09-8E68011561CD}" srcOrd="1" destOrd="0" presId="urn:microsoft.com/office/officeart/2005/8/layout/chevron2"/>
    <dgm:cxn modelId="{21111F0D-649A-4E83-99B2-13CDC65CB1CB}" type="presParOf" srcId="{F4B1159E-50D0-4330-B997-88B6FC0FBD8B}" destId="{2C13C107-8C45-4806-AD96-B3FDA1E34DA8}" srcOrd="3" destOrd="0" presId="urn:microsoft.com/office/officeart/2005/8/layout/chevron2"/>
    <dgm:cxn modelId="{0AF69FB4-3F87-42BD-912C-37864F2B3899}" type="presParOf" srcId="{F4B1159E-50D0-4330-B997-88B6FC0FBD8B}" destId="{A8103114-7C01-4E77-9AA4-72BB210A4C1F}" srcOrd="4" destOrd="0" presId="urn:microsoft.com/office/officeart/2005/8/layout/chevron2"/>
    <dgm:cxn modelId="{FC779D2E-42F4-4D83-81DF-5B5AF6B4F88C}" type="presParOf" srcId="{A8103114-7C01-4E77-9AA4-72BB210A4C1F}" destId="{5FCC7C71-9E1C-4579-8441-03212B102DAA}" srcOrd="0" destOrd="0" presId="urn:microsoft.com/office/officeart/2005/8/layout/chevron2"/>
    <dgm:cxn modelId="{59DD1536-0521-4998-9652-A41B48198117}" type="presParOf" srcId="{A8103114-7C01-4E77-9AA4-72BB210A4C1F}" destId="{0A8142BA-BC00-4429-990E-7DF047893454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259D21B-5F07-435B-8A9E-A5ECF8014E91}">
      <dsp:nvSpPr>
        <dsp:cNvPr id="0" name=""/>
        <dsp:cNvSpPr/>
      </dsp:nvSpPr>
      <dsp:spPr>
        <a:xfrm>
          <a:off x="-264362" y="1474124"/>
          <a:ext cx="4307682" cy="273537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4268329-7574-48FC-9840-95BCD6B25714}">
      <dsp:nvSpPr>
        <dsp:cNvPr id="0" name=""/>
        <dsp:cNvSpPr/>
      </dsp:nvSpPr>
      <dsp:spPr>
        <a:xfrm>
          <a:off x="214268" y="1928824"/>
          <a:ext cx="4307682" cy="2735378"/>
        </a:xfrm>
        <a:prstGeom prst="roundRect">
          <a:avLst>
            <a:gd name="adj" fmla="val 10000"/>
          </a:avLst>
        </a:prstGeom>
        <a:solidFill>
          <a:srgbClr val="DEEFFE">
            <a:alpha val="89804"/>
          </a:srgbClr>
        </a:solidFill>
        <a:ln>
          <a:noFill/>
        </a:ln>
        <a:effectLst/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700" kern="1200" dirty="0" smtClean="0">
              <a:solidFill>
                <a:schemeClr val="tx1"/>
              </a:solidFill>
            </a:rPr>
            <a:t>Підвищення ефективності педагогічного процесу та забезпечення якості освіти</a:t>
          </a:r>
          <a:endParaRPr lang="ru-RU" sz="2700" kern="1200" dirty="0">
            <a:solidFill>
              <a:schemeClr val="tx1"/>
            </a:solidFill>
          </a:endParaRPr>
        </a:p>
      </dsp:txBody>
      <dsp:txXfrm>
        <a:off x="214268" y="1928824"/>
        <a:ext cx="4307682" cy="2735378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E4E6893-37F9-4F6B-A604-8743A23EF348}">
      <dsp:nvSpPr>
        <dsp:cNvPr id="0" name=""/>
        <dsp:cNvSpPr/>
      </dsp:nvSpPr>
      <dsp:spPr>
        <a:xfrm>
          <a:off x="0" y="15883"/>
          <a:ext cx="7072362" cy="10998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>
              <a:solidFill>
                <a:srgbClr val="000000"/>
              </a:solidFill>
              <a:cs typeface="Arial" pitchFamily="34" charset="0"/>
            </a:rPr>
            <a:t>вивчення та використання у професійній діяльності інноваційних педагогічних технологій, методик, засобів ефективного навчання та виховання</a:t>
          </a:r>
          <a:endParaRPr lang="ru-RU" sz="2000" kern="1200" dirty="0">
            <a:solidFill>
              <a:srgbClr val="000000"/>
            </a:solidFill>
          </a:endParaRPr>
        </a:p>
      </dsp:txBody>
      <dsp:txXfrm>
        <a:off x="0" y="15883"/>
        <a:ext cx="7072362" cy="1099800"/>
      </dsp:txXfrm>
    </dsp:sp>
    <dsp:sp modelId="{9D05CEF8-0B92-4D75-B8D3-94B6CB0C505A}">
      <dsp:nvSpPr>
        <dsp:cNvPr id="0" name=""/>
        <dsp:cNvSpPr/>
      </dsp:nvSpPr>
      <dsp:spPr>
        <a:xfrm>
          <a:off x="0" y="1173283"/>
          <a:ext cx="7072362" cy="10998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>
              <a:solidFill>
                <a:srgbClr val="000000"/>
              </a:solidFill>
              <a:cs typeface="Arial" pitchFamily="34" charset="0"/>
            </a:rPr>
            <a:t>створення умов для підвищення професійної </a:t>
          </a:r>
          <a:br>
            <a:rPr lang="uk-UA" sz="2000" b="1" kern="1200" dirty="0" smtClean="0">
              <a:solidFill>
                <a:srgbClr val="000000"/>
              </a:solidFill>
              <a:cs typeface="Arial" pitchFamily="34" charset="0"/>
            </a:rPr>
          </a:br>
          <a:r>
            <a:rPr lang="uk-UA" sz="2000" b="1" kern="1200" dirty="0" smtClean="0">
              <a:solidFill>
                <a:srgbClr val="000000"/>
              </a:solidFill>
              <a:cs typeface="Arial" pitchFamily="34" charset="0"/>
            </a:rPr>
            <a:t>компетентності  педагогів</a:t>
          </a:r>
          <a:endParaRPr lang="ru-RU" sz="2000" kern="1200" dirty="0">
            <a:solidFill>
              <a:srgbClr val="000000"/>
            </a:solidFill>
          </a:endParaRPr>
        </a:p>
      </dsp:txBody>
      <dsp:txXfrm>
        <a:off x="0" y="1173283"/>
        <a:ext cx="7072362" cy="1099800"/>
      </dsp:txXfrm>
    </dsp:sp>
    <dsp:sp modelId="{C1C79EE6-88C9-4E6F-8217-1D3C1DCD57CF}">
      <dsp:nvSpPr>
        <dsp:cNvPr id="0" name=""/>
        <dsp:cNvSpPr/>
      </dsp:nvSpPr>
      <dsp:spPr>
        <a:xfrm>
          <a:off x="0" y="2330684"/>
          <a:ext cx="7072362" cy="10998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>
              <a:solidFill>
                <a:srgbClr val="000000"/>
              </a:solidFill>
              <a:cs typeface="Arial" pitchFamily="34" charset="0"/>
            </a:rPr>
            <a:t>надання дієвої допомоги учителям у самоосвітній </a:t>
          </a:r>
          <a:br>
            <a:rPr lang="uk-UA" sz="2000" b="1" kern="1200" dirty="0" smtClean="0">
              <a:solidFill>
                <a:srgbClr val="000000"/>
              </a:solidFill>
              <a:cs typeface="Arial" pitchFamily="34" charset="0"/>
            </a:rPr>
          </a:br>
          <a:r>
            <a:rPr lang="uk-UA" sz="2000" b="1" kern="1200" dirty="0" smtClean="0">
              <a:solidFill>
                <a:srgbClr val="000000"/>
              </a:solidFill>
              <a:cs typeface="Arial" pitchFamily="34" charset="0"/>
            </a:rPr>
            <a:t>та творчій діяльності</a:t>
          </a:r>
          <a:endParaRPr lang="ru-RU" sz="2000" kern="1200" dirty="0">
            <a:solidFill>
              <a:srgbClr val="000000"/>
            </a:solidFill>
          </a:endParaRPr>
        </a:p>
      </dsp:txBody>
      <dsp:txXfrm>
        <a:off x="0" y="2330684"/>
        <a:ext cx="7072362" cy="1099800"/>
      </dsp:txXfrm>
    </dsp:sp>
    <dsp:sp modelId="{46DB3E28-7FCC-45F5-9403-7C8F4DECFB99}">
      <dsp:nvSpPr>
        <dsp:cNvPr id="0" name=""/>
        <dsp:cNvSpPr/>
      </dsp:nvSpPr>
      <dsp:spPr>
        <a:xfrm>
          <a:off x="0" y="3488084"/>
          <a:ext cx="7072362" cy="10998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>
              <a:solidFill>
                <a:srgbClr val="000000"/>
              </a:solidFill>
              <a:cs typeface="Arial" pitchFamily="34" charset="0"/>
            </a:rPr>
            <a:t>стимулювання педагогів до активного самовираження, творчості, креативності,  результативності</a:t>
          </a:r>
          <a:endParaRPr lang="ru-RU" sz="2000" kern="1200" dirty="0">
            <a:solidFill>
              <a:srgbClr val="000000"/>
            </a:solidFill>
          </a:endParaRPr>
        </a:p>
      </dsp:txBody>
      <dsp:txXfrm>
        <a:off x="0" y="3488084"/>
        <a:ext cx="7072362" cy="109980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9E85E09-CA5B-4872-933F-82BE0B9A6E81}">
      <dsp:nvSpPr>
        <dsp:cNvPr id="0" name=""/>
        <dsp:cNvSpPr/>
      </dsp:nvSpPr>
      <dsp:spPr>
        <a:xfrm rot="10800000">
          <a:off x="1532825" y="1271"/>
          <a:ext cx="5273195" cy="818458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19050">
          <a:solidFill>
            <a:schemeClr val="accent2">
              <a:lumMod val="50000"/>
            </a:schemeClr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60917" tIns="64770" rIns="120904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вивчити методичні рекомендації щодо організації </a:t>
          </a:r>
          <a:r>
            <a:rPr lang="uk-UA" sz="1700" b="1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навчально–</a:t>
          </a:r>
          <a:r>
            <a:rPr lang="uk-UA" sz="17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виховного </a:t>
          </a:r>
          <a:r>
            <a:rPr lang="uk-UA" sz="1700" b="1" kern="12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процесу  </a:t>
          </a:r>
          <a:endParaRPr lang="uk-UA" sz="17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10800000">
        <a:off x="1532825" y="1271"/>
        <a:ext cx="5273195" cy="818458"/>
      </dsp:txXfrm>
    </dsp:sp>
    <dsp:sp modelId="{C212E658-09AA-45A4-9B15-83D9B9D65ABD}">
      <dsp:nvSpPr>
        <dsp:cNvPr id="0" name=""/>
        <dsp:cNvSpPr/>
      </dsp:nvSpPr>
      <dsp:spPr>
        <a:xfrm>
          <a:off x="1123596" y="1271"/>
          <a:ext cx="818458" cy="818458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A24B713-3F6F-4AB3-ADCB-D3D071443C51}">
      <dsp:nvSpPr>
        <dsp:cNvPr id="0" name=""/>
        <dsp:cNvSpPr/>
      </dsp:nvSpPr>
      <dsp:spPr>
        <a:xfrm rot="10800000">
          <a:off x="1532825" y="1064045"/>
          <a:ext cx="5273195" cy="818458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19050">
          <a:solidFill>
            <a:schemeClr val="accent2">
              <a:lumMod val="50000"/>
            </a:schemeClr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60917" tIns="64770" rIns="120904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вивчати основні нормативні документи, продовжувати вивчення особливостей нової програми;</a:t>
          </a:r>
          <a:endParaRPr lang="uk-UA" sz="17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10800000">
        <a:off x="1532825" y="1064045"/>
        <a:ext cx="5273195" cy="818458"/>
      </dsp:txXfrm>
    </dsp:sp>
    <dsp:sp modelId="{EC9EC1D2-53AA-434D-9DC9-74E92CFC6766}">
      <dsp:nvSpPr>
        <dsp:cNvPr id="0" name=""/>
        <dsp:cNvSpPr/>
      </dsp:nvSpPr>
      <dsp:spPr>
        <a:xfrm>
          <a:off x="1123596" y="1064045"/>
          <a:ext cx="818458" cy="818458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1CD1317-BB48-41F8-89A9-3C3793B7870A}">
      <dsp:nvSpPr>
        <dsp:cNvPr id="0" name=""/>
        <dsp:cNvSpPr/>
      </dsp:nvSpPr>
      <dsp:spPr>
        <a:xfrm rot="10800000">
          <a:off x="1532825" y="2126819"/>
          <a:ext cx="5273195" cy="818458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19050">
          <a:solidFill>
            <a:schemeClr val="accent2">
              <a:lumMod val="50000"/>
            </a:schemeClr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60917" tIns="64770" rIns="120904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сформувати банк даних творчо обдарованих дітей, ознайомитися з кращим педагогічним досвідом роботи творчих учителів;</a:t>
          </a:r>
          <a:endParaRPr lang="uk-UA" sz="17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10800000">
        <a:off x="1532825" y="2126819"/>
        <a:ext cx="5273195" cy="818458"/>
      </dsp:txXfrm>
    </dsp:sp>
    <dsp:sp modelId="{2BF7D0F2-DAB3-4381-8825-5FF045617B70}">
      <dsp:nvSpPr>
        <dsp:cNvPr id="0" name=""/>
        <dsp:cNvSpPr/>
      </dsp:nvSpPr>
      <dsp:spPr>
        <a:xfrm>
          <a:off x="1123596" y="2126819"/>
          <a:ext cx="818458" cy="818458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DE43933-B18D-4F40-AEB4-BF1ADE060C28}">
      <dsp:nvSpPr>
        <dsp:cNvPr id="0" name=""/>
        <dsp:cNvSpPr/>
      </dsp:nvSpPr>
      <dsp:spPr>
        <a:xfrm rot="10800000">
          <a:off x="1532825" y="3189593"/>
          <a:ext cx="5273195" cy="818458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19050">
          <a:solidFill>
            <a:schemeClr val="accent2">
              <a:lumMod val="50000"/>
            </a:schemeClr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60917" tIns="64770" rIns="120904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протягом року поповнювати кабінети </a:t>
          </a:r>
          <a:r>
            <a:rPr lang="uk-UA" sz="1700" b="1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роздатковим</a:t>
          </a:r>
          <a:r>
            <a:rPr lang="uk-UA" sz="17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і дидактичним матеріалом;</a:t>
          </a:r>
          <a:endParaRPr lang="uk-UA" sz="17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10800000">
        <a:off x="1532825" y="3189593"/>
        <a:ext cx="5273195" cy="818458"/>
      </dsp:txXfrm>
    </dsp:sp>
    <dsp:sp modelId="{61346B99-A30B-442A-A8F4-289E93AEC874}">
      <dsp:nvSpPr>
        <dsp:cNvPr id="0" name=""/>
        <dsp:cNvSpPr/>
      </dsp:nvSpPr>
      <dsp:spPr>
        <a:xfrm>
          <a:off x="1123596" y="3189593"/>
          <a:ext cx="818458" cy="818458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912C1C7-EF45-40E7-8D1F-529C9F01B5AE}">
      <dsp:nvSpPr>
        <dsp:cNvPr id="0" name=""/>
        <dsp:cNvSpPr/>
      </dsp:nvSpPr>
      <dsp:spPr>
        <a:xfrm rot="10800000">
          <a:off x="1532825" y="4252367"/>
          <a:ext cx="5273195" cy="818458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19050">
          <a:solidFill>
            <a:schemeClr val="accent2">
              <a:lumMod val="50000"/>
            </a:schemeClr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60917" tIns="64770" rIns="120904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активно брати участь у ШМО вчителів.</a:t>
          </a:r>
          <a:endParaRPr lang="uk-UA" sz="17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10800000">
        <a:off x="1532825" y="4252367"/>
        <a:ext cx="5273195" cy="818458"/>
      </dsp:txXfrm>
    </dsp:sp>
    <dsp:sp modelId="{87E033C5-4FFC-4D6B-94DF-17E8706FDA93}">
      <dsp:nvSpPr>
        <dsp:cNvPr id="0" name=""/>
        <dsp:cNvSpPr/>
      </dsp:nvSpPr>
      <dsp:spPr>
        <a:xfrm>
          <a:off x="1123596" y="4252367"/>
          <a:ext cx="818458" cy="818458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6C08917-9F92-41BF-83DC-8D7B0E9A415F}">
      <dsp:nvSpPr>
        <dsp:cNvPr id="0" name=""/>
        <dsp:cNvSpPr/>
      </dsp:nvSpPr>
      <dsp:spPr>
        <a:xfrm>
          <a:off x="0" y="0"/>
          <a:ext cx="6336792" cy="9612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uk-UA" sz="16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rPr>
            <a:t> </a:t>
          </a:r>
          <a:r>
            <a:rPr kumimoji="0" lang="uk-UA" sz="18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rPr>
            <a:t>продовжувати впровадження нового Державного стандарту, навчальних планів та програм;</a:t>
          </a:r>
          <a:endParaRPr lang="ru-RU" sz="1800" kern="1200" dirty="0"/>
        </a:p>
      </dsp:txBody>
      <dsp:txXfrm>
        <a:off x="0" y="0"/>
        <a:ext cx="5243351" cy="961266"/>
      </dsp:txXfrm>
    </dsp:sp>
    <dsp:sp modelId="{594C3990-1604-4534-88A3-C261A39D1520}">
      <dsp:nvSpPr>
        <dsp:cNvPr id="0" name=""/>
        <dsp:cNvSpPr/>
      </dsp:nvSpPr>
      <dsp:spPr>
        <a:xfrm>
          <a:off x="473201" y="1094775"/>
          <a:ext cx="6336792" cy="9612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uk-UA" sz="18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rPr>
            <a:t>забезпечувати особистісно-орієнтований підхід до розвитку особистості учня, індивідуальний і диференційований підхід у процесі навчання;</a:t>
          </a:r>
          <a:endParaRPr kumimoji="0" lang="ru-RU" sz="1800" b="1" i="0" u="none" strike="noStrike" kern="1200" cap="none" spc="0" normalizeH="0" baseline="0" noProof="0" dirty="0" smtClean="0">
            <a:ln>
              <a:noFill/>
            </a:ln>
            <a:solidFill>
              <a:srgbClr val="002060"/>
            </a:solidFill>
            <a:effectLst/>
            <a:uLnTx/>
            <a:uFillTx/>
            <a:latin typeface="Arial" pitchFamily="34" charset="0"/>
            <a:ea typeface="+mn-ea"/>
            <a:cs typeface="Arial" pitchFamily="34" charset="0"/>
          </a:endParaRPr>
        </a:p>
      </dsp:txBody>
      <dsp:txXfrm>
        <a:off x="473201" y="1094775"/>
        <a:ext cx="5238766" cy="961266"/>
      </dsp:txXfrm>
    </dsp:sp>
    <dsp:sp modelId="{5D63EA79-5D3E-4998-95CD-A2A1DEB21230}">
      <dsp:nvSpPr>
        <dsp:cNvPr id="0" name=""/>
        <dsp:cNvSpPr/>
      </dsp:nvSpPr>
      <dsp:spPr>
        <a:xfrm>
          <a:off x="946403" y="2189551"/>
          <a:ext cx="6336792" cy="9612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uk-UA" sz="18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rPr>
            <a:t>використовувати системний підхід до організації роботи із здібними та обдарованими учнями, залучаючи їх до участі у конкурсах, змаганнях;</a:t>
          </a:r>
          <a:endParaRPr lang="ru-RU" sz="1800" kern="1200" dirty="0"/>
        </a:p>
      </dsp:txBody>
      <dsp:txXfrm>
        <a:off x="946403" y="2189551"/>
        <a:ext cx="5238766" cy="961266"/>
      </dsp:txXfrm>
    </dsp:sp>
    <dsp:sp modelId="{176E3B0D-F531-48C6-A526-409DFCD45EB9}">
      <dsp:nvSpPr>
        <dsp:cNvPr id="0" name=""/>
        <dsp:cNvSpPr/>
      </dsp:nvSpPr>
      <dsp:spPr>
        <a:xfrm>
          <a:off x="1419605" y="3284326"/>
          <a:ext cx="6336792" cy="9612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uk-UA" sz="18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rPr>
            <a:t>використовувати сучасні інформаційні технології, впроваджувати інтерактивні  методики навчання;</a:t>
          </a:r>
          <a:endParaRPr lang="ru-RU" sz="1800" kern="1200" dirty="0"/>
        </a:p>
      </dsp:txBody>
      <dsp:txXfrm>
        <a:off x="1419605" y="3284326"/>
        <a:ext cx="5238766" cy="961266"/>
      </dsp:txXfrm>
    </dsp:sp>
    <dsp:sp modelId="{C2762FAB-A97A-4575-81A3-25366E36F6C1}">
      <dsp:nvSpPr>
        <dsp:cNvPr id="0" name=""/>
        <dsp:cNvSpPr/>
      </dsp:nvSpPr>
      <dsp:spPr>
        <a:xfrm>
          <a:off x="1892807" y="4379102"/>
          <a:ext cx="6336792" cy="9612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uk-UA" sz="18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rPr>
            <a:t>забезпечувати психологічно комфортні умови для зміцнення фізичного, психічного, соціального і духовного здоров’я дитини;</a:t>
          </a:r>
          <a:endParaRPr kumimoji="0" lang="ru-RU" sz="1800" b="1" i="0" u="none" strike="noStrike" kern="1200" cap="none" spc="0" normalizeH="0" baseline="0" noProof="0" dirty="0" smtClean="0">
            <a:ln>
              <a:noFill/>
            </a:ln>
            <a:solidFill>
              <a:srgbClr val="002060"/>
            </a:solidFill>
            <a:effectLst/>
            <a:uLnTx/>
            <a:uFillTx/>
            <a:latin typeface="Arial" pitchFamily="34" charset="0"/>
            <a:ea typeface="+mn-ea"/>
            <a:cs typeface="Arial" pitchFamily="34" charset="0"/>
          </a:endParaRPr>
        </a:p>
      </dsp:txBody>
      <dsp:txXfrm>
        <a:off x="1892807" y="4379102"/>
        <a:ext cx="5238766" cy="961266"/>
      </dsp:txXfrm>
    </dsp:sp>
    <dsp:sp modelId="{9C2EFDA3-CA75-42FC-ACA8-16864562F0F2}">
      <dsp:nvSpPr>
        <dsp:cNvPr id="0" name=""/>
        <dsp:cNvSpPr/>
      </dsp:nvSpPr>
      <dsp:spPr>
        <a:xfrm>
          <a:off x="5711968" y="702258"/>
          <a:ext cx="624823" cy="624823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/>
        </a:p>
      </dsp:txBody>
      <dsp:txXfrm>
        <a:off x="5711968" y="702258"/>
        <a:ext cx="624823" cy="624823"/>
      </dsp:txXfrm>
    </dsp:sp>
    <dsp:sp modelId="{C7B35F03-A261-4CFE-9EC3-791C313CA6CA}">
      <dsp:nvSpPr>
        <dsp:cNvPr id="0" name=""/>
        <dsp:cNvSpPr/>
      </dsp:nvSpPr>
      <dsp:spPr>
        <a:xfrm>
          <a:off x="6185170" y="1797034"/>
          <a:ext cx="624823" cy="624823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/>
        </a:p>
      </dsp:txBody>
      <dsp:txXfrm>
        <a:off x="6185170" y="1797034"/>
        <a:ext cx="624823" cy="624823"/>
      </dsp:txXfrm>
    </dsp:sp>
    <dsp:sp modelId="{253DCEB7-DB31-4DC0-A55F-A6975BFC8E70}">
      <dsp:nvSpPr>
        <dsp:cNvPr id="0" name=""/>
        <dsp:cNvSpPr/>
      </dsp:nvSpPr>
      <dsp:spPr>
        <a:xfrm>
          <a:off x="6658372" y="2875788"/>
          <a:ext cx="624823" cy="624823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/>
        </a:p>
      </dsp:txBody>
      <dsp:txXfrm>
        <a:off x="6658372" y="2875788"/>
        <a:ext cx="624823" cy="624823"/>
      </dsp:txXfrm>
    </dsp:sp>
    <dsp:sp modelId="{24F1B3BE-944C-4754-880E-A767CE634B00}">
      <dsp:nvSpPr>
        <dsp:cNvPr id="0" name=""/>
        <dsp:cNvSpPr/>
      </dsp:nvSpPr>
      <dsp:spPr>
        <a:xfrm>
          <a:off x="7131574" y="3981245"/>
          <a:ext cx="624823" cy="624823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/>
        </a:p>
      </dsp:txBody>
      <dsp:txXfrm>
        <a:off x="7131574" y="3981245"/>
        <a:ext cx="624823" cy="624823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AC8FFAB-3AAD-4B35-8730-3EF9EFFC0FF8}">
      <dsp:nvSpPr>
        <dsp:cNvPr id="0" name=""/>
        <dsp:cNvSpPr/>
      </dsp:nvSpPr>
      <dsp:spPr>
        <a:xfrm>
          <a:off x="3811729" y="1805435"/>
          <a:ext cx="1391824" cy="1481100"/>
        </a:xfrm>
        <a:prstGeom prst="ellipse">
          <a:avLst/>
        </a:prstGeom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path path="shape">
            <a:fillToRect l="50000" t="50000" r="50000" b="50000"/>
          </a:path>
          <a:tileRect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>
            <a:solidFill>
              <a:srgbClr val="C00000"/>
            </a:solidFill>
          </a:endParaRPr>
        </a:p>
      </dsp:txBody>
      <dsp:txXfrm>
        <a:off x="3811729" y="1805435"/>
        <a:ext cx="1391824" cy="1481100"/>
      </dsp:txXfrm>
    </dsp:sp>
    <dsp:sp modelId="{0E44276A-3CCF-4905-9B07-57A8648215BA}">
      <dsp:nvSpPr>
        <dsp:cNvPr id="0" name=""/>
        <dsp:cNvSpPr/>
      </dsp:nvSpPr>
      <dsp:spPr>
        <a:xfrm rot="16313850">
          <a:off x="4327156" y="1139587"/>
          <a:ext cx="389527" cy="47894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rgbClr val="00B0F0"/>
            </a:gs>
            <a:gs pos="35000">
              <a:srgbClr val="00B0F0"/>
            </a:gs>
            <a:gs pos="100000">
              <a:schemeClr val="accent1">
                <a:shade val="9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15875">
          <a:solidFill>
            <a:srgbClr val="000099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 rot="16313850">
        <a:off x="4327156" y="1139587"/>
        <a:ext cx="389527" cy="478943"/>
      </dsp:txXfrm>
    </dsp:sp>
    <dsp:sp modelId="{C62647D8-5F0B-4FCD-A9A7-0C6E931C0A16}">
      <dsp:nvSpPr>
        <dsp:cNvPr id="0" name=""/>
        <dsp:cNvSpPr/>
      </dsp:nvSpPr>
      <dsp:spPr>
        <a:xfrm>
          <a:off x="3866018" y="235045"/>
          <a:ext cx="1408658" cy="836376"/>
        </a:xfrm>
        <a:prstGeom prst="roundRect">
          <a:avLst/>
        </a:prstGeom>
        <a:gradFill flip="none" rotWithShape="1">
          <a:gsLst>
            <a:gs pos="0">
              <a:srgbClr val="E1EBF7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circle">
            <a:fillToRect l="50000" t="50000" r="50000" b="50000"/>
          </a:path>
          <a:tileRect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latin typeface="Comic Sans MS" pitchFamily="66" charset="0"/>
            </a:rPr>
            <a:t>семінари</a:t>
          </a:r>
          <a:endParaRPr lang="ru-RU" sz="1800" b="1" kern="1200" dirty="0">
            <a:latin typeface="Comic Sans MS" pitchFamily="66" charset="0"/>
          </a:endParaRPr>
        </a:p>
      </dsp:txBody>
      <dsp:txXfrm>
        <a:off x="3866018" y="235045"/>
        <a:ext cx="1408658" cy="836376"/>
      </dsp:txXfrm>
    </dsp:sp>
    <dsp:sp modelId="{871E9C72-5509-4C95-BBBD-40009D89B9E3}">
      <dsp:nvSpPr>
        <dsp:cNvPr id="0" name=""/>
        <dsp:cNvSpPr/>
      </dsp:nvSpPr>
      <dsp:spPr>
        <a:xfrm rot="20026596">
          <a:off x="5248755" y="1857369"/>
          <a:ext cx="341453" cy="478943"/>
        </a:xfrm>
        <a:prstGeom prst="rightArrow">
          <a:avLst>
            <a:gd name="adj1" fmla="val 60000"/>
            <a:gd name="adj2" fmla="val 50000"/>
          </a:avLst>
        </a:prstGeom>
        <a:gradFill flip="none" rotWithShape="1">
          <a:gsLst>
            <a:gs pos="0">
              <a:srgbClr val="00B0F0"/>
            </a:gs>
            <a:gs pos="35000">
              <a:srgbClr val="00B0F0"/>
            </a:gs>
            <a:gs pos="100000">
              <a:schemeClr val="accent1">
                <a:shade val="90000"/>
                <a:hueOff val="93778"/>
                <a:satOff val="-1732"/>
                <a:lumOff val="8032"/>
                <a:alphaOff val="0"/>
                <a:tint val="15000"/>
                <a:satMod val="350000"/>
              </a:schemeClr>
            </a:gs>
          </a:gsLst>
          <a:lin ang="0" scaled="1"/>
          <a:tileRect/>
        </a:gradFill>
        <a:ln w="15875">
          <a:solidFill>
            <a:srgbClr val="000099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 rot="20026596">
        <a:off x="5248755" y="1857369"/>
        <a:ext cx="341453" cy="478943"/>
      </dsp:txXfrm>
    </dsp:sp>
    <dsp:sp modelId="{4379B41F-945F-49B4-8A79-ED7963F9152C}">
      <dsp:nvSpPr>
        <dsp:cNvPr id="0" name=""/>
        <dsp:cNvSpPr/>
      </dsp:nvSpPr>
      <dsp:spPr>
        <a:xfrm>
          <a:off x="5586653" y="1197990"/>
          <a:ext cx="1386880" cy="949881"/>
        </a:xfrm>
        <a:prstGeom prst="roundRect">
          <a:avLst/>
        </a:prstGeom>
        <a:gradFill flip="none" rotWithShape="1">
          <a:gsLst>
            <a:gs pos="0">
              <a:srgbClr val="CBE5FD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circle">
            <a:fillToRect l="50000" t="50000" r="50000" b="50000"/>
          </a:path>
          <a:tileRect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>
              <a:latin typeface="Comic Sans MS" pitchFamily="66" charset="0"/>
            </a:rPr>
            <a:t>інструктивно-методичні наради</a:t>
          </a:r>
        </a:p>
      </dsp:txBody>
      <dsp:txXfrm>
        <a:off x="5586653" y="1197990"/>
        <a:ext cx="1386880" cy="949881"/>
      </dsp:txXfrm>
    </dsp:sp>
    <dsp:sp modelId="{928D8155-DCF4-42BA-9749-8CE9BDC339A7}">
      <dsp:nvSpPr>
        <dsp:cNvPr id="0" name=""/>
        <dsp:cNvSpPr/>
      </dsp:nvSpPr>
      <dsp:spPr>
        <a:xfrm rot="1707972">
          <a:off x="5309588" y="2796163"/>
          <a:ext cx="452713" cy="478943"/>
        </a:xfrm>
        <a:prstGeom prst="rightArrow">
          <a:avLst>
            <a:gd name="adj1" fmla="val 60000"/>
            <a:gd name="adj2" fmla="val 50000"/>
          </a:avLst>
        </a:prstGeom>
        <a:gradFill flip="none" rotWithShape="1">
          <a:gsLst>
            <a:gs pos="0">
              <a:srgbClr val="00B0F0"/>
            </a:gs>
            <a:gs pos="35000">
              <a:srgbClr val="00B0F0"/>
            </a:gs>
            <a:gs pos="100000">
              <a:schemeClr val="accent1">
                <a:shade val="90000"/>
                <a:hueOff val="187556"/>
                <a:satOff val="-3464"/>
                <a:lumOff val="16063"/>
                <a:alphaOff val="0"/>
                <a:tint val="15000"/>
                <a:satMod val="350000"/>
              </a:schemeClr>
            </a:gs>
          </a:gsLst>
          <a:lin ang="0" scaled="1"/>
          <a:tileRect/>
        </a:gradFill>
        <a:ln w="15875">
          <a:solidFill>
            <a:srgbClr val="000099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 rot="1707972">
        <a:off x="5309588" y="2796163"/>
        <a:ext cx="452713" cy="478943"/>
      </dsp:txXfrm>
    </dsp:sp>
    <dsp:sp modelId="{51417DAB-119A-4E0E-9FFF-977BBC0D159F}">
      <dsp:nvSpPr>
        <dsp:cNvPr id="0" name=""/>
        <dsp:cNvSpPr/>
      </dsp:nvSpPr>
      <dsp:spPr>
        <a:xfrm>
          <a:off x="5730432" y="3110454"/>
          <a:ext cx="1374273" cy="942159"/>
        </a:xfrm>
        <a:prstGeom prst="roundRect">
          <a:avLst/>
        </a:prstGeom>
        <a:gradFill flip="none" rotWithShape="1">
          <a:gsLst>
            <a:gs pos="0">
              <a:srgbClr val="CBE5FD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circle">
            <a:fillToRect l="50000" t="50000" r="50000" b="50000"/>
          </a:path>
          <a:tileRect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latin typeface="Comic Sans MS" pitchFamily="66" charset="0"/>
            </a:rPr>
            <a:t>обмін досвідом</a:t>
          </a:r>
          <a:endParaRPr lang="ru-RU" sz="1800" b="1" kern="1200" dirty="0">
            <a:latin typeface="Comic Sans MS" pitchFamily="66" charset="0"/>
          </a:endParaRPr>
        </a:p>
      </dsp:txBody>
      <dsp:txXfrm>
        <a:off x="5730432" y="3110454"/>
        <a:ext cx="1374273" cy="942159"/>
      </dsp:txXfrm>
    </dsp:sp>
    <dsp:sp modelId="{FD88C90D-61D7-4F43-8BC2-4D24D4B1326A}">
      <dsp:nvSpPr>
        <dsp:cNvPr id="0" name=""/>
        <dsp:cNvSpPr/>
      </dsp:nvSpPr>
      <dsp:spPr>
        <a:xfrm rot="5093942">
          <a:off x="4387537" y="3442521"/>
          <a:ext cx="430625" cy="478943"/>
        </a:xfrm>
        <a:prstGeom prst="rightArrow">
          <a:avLst>
            <a:gd name="adj1" fmla="val 60000"/>
            <a:gd name="adj2" fmla="val 50000"/>
          </a:avLst>
        </a:prstGeom>
        <a:gradFill flip="none" rotWithShape="1">
          <a:gsLst>
            <a:gs pos="0">
              <a:srgbClr val="00B0F0"/>
            </a:gs>
            <a:gs pos="35000">
              <a:srgbClr val="00B0F0"/>
            </a:gs>
            <a:gs pos="100000">
              <a:schemeClr val="accent1">
                <a:shade val="90000"/>
                <a:hueOff val="281334"/>
                <a:satOff val="-5195"/>
                <a:lumOff val="24095"/>
                <a:alphaOff val="0"/>
                <a:tint val="15000"/>
                <a:satMod val="350000"/>
              </a:schemeClr>
            </a:gs>
          </a:gsLst>
          <a:lin ang="0" scaled="1"/>
          <a:tileRect/>
        </a:gradFill>
        <a:ln w="15875">
          <a:solidFill>
            <a:srgbClr val="000099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 rot="5093942">
        <a:off x="4387537" y="3442521"/>
        <a:ext cx="430625" cy="478943"/>
      </dsp:txXfrm>
    </dsp:sp>
    <dsp:sp modelId="{854F0555-12B9-4467-88C2-DB2A1D1C9A4F}">
      <dsp:nvSpPr>
        <dsp:cNvPr id="0" name=""/>
        <dsp:cNvSpPr/>
      </dsp:nvSpPr>
      <dsp:spPr>
        <a:xfrm>
          <a:off x="3889932" y="4091893"/>
          <a:ext cx="1593371" cy="918214"/>
        </a:xfrm>
        <a:prstGeom prst="roundRect">
          <a:avLst/>
        </a:prstGeom>
        <a:gradFill flip="none" rotWithShape="1">
          <a:gsLst>
            <a:gs pos="0">
              <a:srgbClr val="CBE5FD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circle">
            <a:fillToRect l="50000" t="50000" r="50000" b="50000"/>
          </a:path>
          <a:tileRect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latin typeface="Comic Sans MS" pitchFamily="66" charset="0"/>
            </a:rPr>
            <a:t>педагогічні практикуми</a:t>
          </a:r>
          <a:endParaRPr lang="ru-RU" sz="1800" b="1" kern="1200" dirty="0"/>
        </a:p>
      </dsp:txBody>
      <dsp:txXfrm>
        <a:off x="3889932" y="4091893"/>
        <a:ext cx="1593371" cy="918214"/>
      </dsp:txXfrm>
    </dsp:sp>
    <dsp:sp modelId="{3A8E6594-E409-4B9E-8D0A-E3BDE0CC8568}">
      <dsp:nvSpPr>
        <dsp:cNvPr id="0" name=""/>
        <dsp:cNvSpPr/>
      </dsp:nvSpPr>
      <dsp:spPr>
        <a:xfrm rot="9008125">
          <a:off x="3448373" y="2815578"/>
          <a:ext cx="345420" cy="478943"/>
        </a:xfrm>
        <a:prstGeom prst="rightArrow">
          <a:avLst>
            <a:gd name="adj1" fmla="val 60000"/>
            <a:gd name="adj2" fmla="val 50000"/>
          </a:avLst>
        </a:prstGeom>
        <a:gradFill flip="none" rotWithShape="1">
          <a:gsLst>
            <a:gs pos="0">
              <a:srgbClr val="00B0F0"/>
            </a:gs>
            <a:gs pos="35000">
              <a:srgbClr val="00B0F0"/>
            </a:gs>
            <a:gs pos="100000">
              <a:schemeClr val="accent1">
                <a:shade val="90000"/>
                <a:hueOff val="300089"/>
                <a:satOff val="-5542"/>
                <a:lumOff val="25702"/>
                <a:alphaOff val="0"/>
                <a:tint val="15000"/>
                <a:satMod val="350000"/>
              </a:schemeClr>
            </a:gs>
          </a:gsLst>
          <a:lin ang="0" scaled="1"/>
          <a:tileRect/>
        </a:gradFill>
        <a:ln w="15875">
          <a:solidFill>
            <a:srgbClr val="000099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 rot="9008125">
        <a:off x="3448373" y="2815578"/>
        <a:ext cx="345420" cy="478943"/>
      </dsp:txXfrm>
    </dsp:sp>
    <dsp:sp modelId="{B1E95196-7A6C-49F2-9A3F-2D4696266897}">
      <dsp:nvSpPr>
        <dsp:cNvPr id="0" name=""/>
        <dsp:cNvSpPr/>
      </dsp:nvSpPr>
      <dsp:spPr>
        <a:xfrm>
          <a:off x="2094186" y="3040193"/>
          <a:ext cx="1391359" cy="984289"/>
        </a:xfrm>
        <a:prstGeom prst="roundRect">
          <a:avLst/>
        </a:prstGeom>
        <a:gradFill flip="none" rotWithShape="1">
          <a:gsLst>
            <a:gs pos="0">
              <a:srgbClr val="DEEFFE"/>
            </a:gs>
            <a:gs pos="35000">
              <a:srgbClr val="9BC3FF"/>
            </a:gs>
            <a:gs pos="100000">
              <a:srgbClr val="CBE5FD"/>
            </a:gs>
          </a:gsLst>
          <a:path path="circle">
            <a:fillToRect l="50000" t="50000" r="50000" b="50000"/>
          </a:path>
          <a:tileRect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latin typeface="Comic Sans MS" pitchFamily="66" charset="0"/>
            </a:rPr>
            <a:t>предметні тижні</a:t>
          </a:r>
          <a:endParaRPr lang="ru-RU" sz="1800" b="1" kern="1200" dirty="0">
            <a:latin typeface="Comic Sans MS" pitchFamily="66" charset="0"/>
          </a:endParaRPr>
        </a:p>
      </dsp:txBody>
      <dsp:txXfrm>
        <a:off x="2094186" y="3040193"/>
        <a:ext cx="1391359" cy="984289"/>
      </dsp:txXfrm>
    </dsp:sp>
    <dsp:sp modelId="{3188593C-32A5-4B16-8A3F-6A83A6A83F80}">
      <dsp:nvSpPr>
        <dsp:cNvPr id="0" name=""/>
        <dsp:cNvSpPr/>
      </dsp:nvSpPr>
      <dsp:spPr>
        <a:xfrm rot="12405948">
          <a:off x="3394584" y="1837820"/>
          <a:ext cx="367646" cy="478943"/>
        </a:xfrm>
        <a:prstGeom prst="rightArrow">
          <a:avLst>
            <a:gd name="adj1" fmla="val 60000"/>
            <a:gd name="adj2" fmla="val 50000"/>
          </a:avLst>
        </a:prstGeom>
        <a:gradFill flip="none" rotWithShape="1">
          <a:gsLst>
            <a:gs pos="0">
              <a:srgbClr val="00B0F0"/>
            </a:gs>
            <a:gs pos="35000">
              <a:srgbClr val="00B0F0"/>
            </a:gs>
            <a:gs pos="100000">
              <a:schemeClr val="accent1">
                <a:shade val="90000"/>
                <a:hueOff val="375112"/>
                <a:satOff val="-6927"/>
                <a:lumOff val="32127"/>
                <a:alphaOff val="0"/>
                <a:tint val="15000"/>
                <a:satMod val="350000"/>
              </a:schemeClr>
            </a:gs>
          </a:gsLst>
          <a:lin ang="0" scaled="1"/>
          <a:tileRect/>
        </a:gradFill>
        <a:ln w="15875">
          <a:solidFill>
            <a:srgbClr val="000099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 rot="12405948">
        <a:off x="3394584" y="1837820"/>
        <a:ext cx="367646" cy="478943"/>
      </dsp:txXfrm>
    </dsp:sp>
    <dsp:sp modelId="{99535AC8-2475-4917-8FAE-931F963F5ABF}">
      <dsp:nvSpPr>
        <dsp:cNvPr id="0" name=""/>
        <dsp:cNvSpPr/>
      </dsp:nvSpPr>
      <dsp:spPr>
        <a:xfrm>
          <a:off x="2023668" y="1211788"/>
          <a:ext cx="1391359" cy="864410"/>
        </a:xfrm>
        <a:prstGeom prst="roundRect">
          <a:avLst/>
        </a:prstGeom>
        <a:gradFill flip="none" rotWithShape="1">
          <a:gsLst>
            <a:gs pos="0">
              <a:srgbClr val="CBE5FD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circle">
            <a:fillToRect l="50000" t="50000" r="50000" b="50000"/>
          </a:path>
          <a:tileRect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latin typeface="Comic Sans MS" pitchFamily="66" charset="0"/>
            </a:rPr>
            <a:t>круглі столи</a:t>
          </a:r>
          <a:endParaRPr lang="ru-RU" sz="1800" b="1" kern="1200" dirty="0">
            <a:latin typeface="Comic Sans MS" pitchFamily="66" charset="0"/>
          </a:endParaRPr>
        </a:p>
      </dsp:txBody>
      <dsp:txXfrm>
        <a:off x="2023668" y="1211788"/>
        <a:ext cx="1391359" cy="864410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8DAACED-3AAA-48BA-A614-6A20F7B162B2}">
      <dsp:nvSpPr>
        <dsp:cNvPr id="0" name=""/>
        <dsp:cNvSpPr/>
      </dsp:nvSpPr>
      <dsp:spPr>
        <a:xfrm>
          <a:off x="2478855" y="620678"/>
          <a:ext cx="4259344" cy="4259344"/>
        </a:xfrm>
        <a:prstGeom prst="blockArc">
          <a:avLst>
            <a:gd name="adj1" fmla="val 12600000"/>
            <a:gd name="adj2" fmla="val 16200000"/>
            <a:gd name="adj3" fmla="val 452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14611D-B777-49DF-9002-7ECE5183BF33}">
      <dsp:nvSpPr>
        <dsp:cNvPr id="0" name=""/>
        <dsp:cNvSpPr/>
      </dsp:nvSpPr>
      <dsp:spPr>
        <a:xfrm>
          <a:off x="2403321" y="741727"/>
          <a:ext cx="4259344" cy="4259344"/>
        </a:xfrm>
        <a:prstGeom prst="blockArc">
          <a:avLst>
            <a:gd name="adj1" fmla="val 9391092"/>
            <a:gd name="adj2" fmla="val 12835694"/>
            <a:gd name="adj3" fmla="val 452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4F1DA5-6585-4F99-9153-A03211068DA0}">
      <dsp:nvSpPr>
        <dsp:cNvPr id="0" name=""/>
        <dsp:cNvSpPr/>
      </dsp:nvSpPr>
      <dsp:spPr>
        <a:xfrm>
          <a:off x="2348139" y="624787"/>
          <a:ext cx="4259344" cy="4259344"/>
        </a:xfrm>
        <a:prstGeom prst="blockArc">
          <a:avLst>
            <a:gd name="adj1" fmla="val 5183973"/>
            <a:gd name="adj2" fmla="val 9177502"/>
            <a:gd name="adj3" fmla="val 452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6A6191-274C-4FC7-A77E-4377E47E499C}">
      <dsp:nvSpPr>
        <dsp:cNvPr id="0" name=""/>
        <dsp:cNvSpPr/>
      </dsp:nvSpPr>
      <dsp:spPr>
        <a:xfrm>
          <a:off x="2478855" y="620678"/>
          <a:ext cx="4259344" cy="4259344"/>
        </a:xfrm>
        <a:prstGeom prst="blockArc">
          <a:avLst>
            <a:gd name="adj1" fmla="val 1800000"/>
            <a:gd name="adj2" fmla="val 5400000"/>
            <a:gd name="adj3" fmla="val 452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2D5DF7-113D-4DC4-AE3C-4B113E2432C3}">
      <dsp:nvSpPr>
        <dsp:cNvPr id="0" name=""/>
        <dsp:cNvSpPr/>
      </dsp:nvSpPr>
      <dsp:spPr>
        <a:xfrm>
          <a:off x="2478855" y="620678"/>
          <a:ext cx="4259344" cy="4259344"/>
        </a:xfrm>
        <a:prstGeom prst="blockArc">
          <a:avLst>
            <a:gd name="adj1" fmla="val 19800000"/>
            <a:gd name="adj2" fmla="val 1800000"/>
            <a:gd name="adj3" fmla="val 452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6F1246-721D-49DE-8E08-4E5333A01992}">
      <dsp:nvSpPr>
        <dsp:cNvPr id="0" name=""/>
        <dsp:cNvSpPr/>
      </dsp:nvSpPr>
      <dsp:spPr>
        <a:xfrm>
          <a:off x="2478855" y="620678"/>
          <a:ext cx="4259344" cy="4259344"/>
        </a:xfrm>
        <a:prstGeom prst="blockArc">
          <a:avLst>
            <a:gd name="adj1" fmla="val 16200000"/>
            <a:gd name="adj2" fmla="val 19800000"/>
            <a:gd name="adj3" fmla="val 452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1F59BB-00DA-4E31-A297-DC5EA9C00B7E}">
      <dsp:nvSpPr>
        <dsp:cNvPr id="0" name=""/>
        <dsp:cNvSpPr/>
      </dsp:nvSpPr>
      <dsp:spPr>
        <a:xfrm>
          <a:off x="3500424" y="1643077"/>
          <a:ext cx="2212960" cy="2214546"/>
        </a:xfrm>
        <a:prstGeom prst="ellipse">
          <a:avLst/>
        </a:prstGeom>
        <a:solidFill>
          <a:srgbClr val="FFFF6D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>
            <a:solidFill>
              <a:srgbClr val="C00000"/>
            </a:solidFill>
            <a:latin typeface="Arial Black" pitchFamily="34" charset="0"/>
          </a:endParaRPr>
        </a:p>
      </dsp:txBody>
      <dsp:txXfrm>
        <a:off x="3500424" y="1643077"/>
        <a:ext cx="2212960" cy="2214546"/>
      </dsp:txXfrm>
    </dsp:sp>
    <dsp:sp modelId="{8C224CF0-B576-4A89-AF54-7149887B188D}">
      <dsp:nvSpPr>
        <dsp:cNvPr id="0" name=""/>
        <dsp:cNvSpPr/>
      </dsp:nvSpPr>
      <dsp:spPr>
        <a:xfrm>
          <a:off x="3647728" y="1"/>
          <a:ext cx="1921599" cy="1337667"/>
        </a:xfrm>
        <a:prstGeom prst="cloud">
          <a:avLst/>
        </a:prstGeom>
        <a:solidFill>
          <a:srgbClr val="C5F0FF"/>
        </a:solidFill>
        <a:ln w="38100" cmpd="dbl"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відвідування занять та виховних заходів колег</a:t>
          </a:r>
          <a:endParaRPr lang="ru-RU" sz="1600" kern="1200" dirty="0">
            <a:solidFill>
              <a:schemeClr val="tx1"/>
            </a:solidFill>
          </a:endParaRPr>
        </a:p>
      </dsp:txBody>
      <dsp:txXfrm>
        <a:off x="3647728" y="1"/>
        <a:ext cx="1921599" cy="1337667"/>
      </dsp:txXfrm>
    </dsp:sp>
    <dsp:sp modelId="{C15A4828-D8F9-495E-A8D7-8065EA1AFE26}">
      <dsp:nvSpPr>
        <dsp:cNvPr id="0" name=""/>
        <dsp:cNvSpPr/>
      </dsp:nvSpPr>
      <dsp:spPr>
        <a:xfrm>
          <a:off x="5518268" y="1040759"/>
          <a:ext cx="1785812" cy="1337667"/>
        </a:xfrm>
        <a:prstGeom prst="cloud">
          <a:avLst/>
        </a:prstGeom>
        <a:solidFill>
          <a:srgbClr val="C5F0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консульта</a:t>
          </a:r>
          <a:r>
            <a:rPr lang="uk-UA" sz="16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/>
          </a:r>
          <a:br>
            <a:rPr lang="uk-UA" sz="16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</a:br>
          <a:r>
            <a:rPr lang="uk-UA" sz="1600" b="1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ції</a:t>
          </a:r>
          <a:endParaRPr lang="ru-RU" sz="1600" kern="1200" dirty="0">
            <a:solidFill>
              <a:schemeClr val="tx1"/>
            </a:solidFill>
          </a:endParaRPr>
        </a:p>
      </dsp:txBody>
      <dsp:txXfrm>
        <a:off x="5518268" y="1040759"/>
        <a:ext cx="1785812" cy="1337667"/>
      </dsp:txXfrm>
    </dsp:sp>
    <dsp:sp modelId="{ECE31DB9-4E8E-42F1-8CF7-E9A37B6372D2}">
      <dsp:nvSpPr>
        <dsp:cNvPr id="0" name=""/>
        <dsp:cNvSpPr/>
      </dsp:nvSpPr>
      <dsp:spPr>
        <a:xfrm>
          <a:off x="5474125" y="3122275"/>
          <a:ext cx="1874098" cy="1337667"/>
        </a:xfrm>
        <a:prstGeom prst="cloud">
          <a:avLst/>
        </a:prstGeom>
        <a:solidFill>
          <a:srgbClr val="C5F0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вивчення ППД</a:t>
          </a:r>
          <a:endParaRPr lang="ru-RU" sz="1600" kern="1200" dirty="0">
            <a:solidFill>
              <a:schemeClr val="tx1"/>
            </a:solidFill>
          </a:endParaRPr>
        </a:p>
      </dsp:txBody>
      <dsp:txXfrm>
        <a:off x="5474125" y="3122275"/>
        <a:ext cx="1874098" cy="1337667"/>
      </dsp:txXfrm>
    </dsp:sp>
    <dsp:sp modelId="{CDBD1502-2093-4884-AC36-EEBCD76D084E}">
      <dsp:nvSpPr>
        <dsp:cNvPr id="0" name=""/>
        <dsp:cNvSpPr/>
      </dsp:nvSpPr>
      <dsp:spPr>
        <a:xfrm>
          <a:off x="3619316" y="4163033"/>
          <a:ext cx="1978423" cy="1337667"/>
        </a:xfrm>
        <a:prstGeom prst="cloud">
          <a:avLst/>
        </a:prstGeom>
        <a:solidFill>
          <a:srgbClr val="C5F0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творчі звіти  вчителів</a:t>
          </a:r>
          <a:endParaRPr lang="ru-RU" sz="1600" kern="1200" dirty="0">
            <a:solidFill>
              <a:schemeClr val="tx1"/>
            </a:solidFill>
          </a:endParaRPr>
        </a:p>
      </dsp:txBody>
      <dsp:txXfrm>
        <a:off x="3619316" y="4163033"/>
        <a:ext cx="1978423" cy="1337667"/>
      </dsp:txXfrm>
    </dsp:sp>
    <dsp:sp modelId="{5F23C9B0-D3C3-42EB-AF5F-602291AF6021}">
      <dsp:nvSpPr>
        <dsp:cNvPr id="0" name=""/>
        <dsp:cNvSpPr/>
      </dsp:nvSpPr>
      <dsp:spPr>
        <a:xfrm>
          <a:off x="1676097" y="3175099"/>
          <a:ext cx="1895514" cy="1051393"/>
        </a:xfrm>
        <a:prstGeom prst="cloud">
          <a:avLst/>
        </a:prstGeom>
        <a:solidFill>
          <a:srgbClr val="C5F0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самоосвіта</a:t>
          </a:r>
          <a:endParaRPr lang="ru-RU" sz="1600" kern="1200" dirty="0">
            <a:solidFill>
              <a:schemeClr val="tx1"/>
            </a:solidFill>
          </a:endParaRPr>
        </a:p>
      </dsp:txBody>
      <dsp:txXfrm>
        <a:off x="1676097" y="3175099"/>
        <a:ext cx="1895514" cy="1051393"/>
      </dsp:txXfrm>
    </dsp:sp>
    <dsp:sp modelId="{1B9C0A5F-996B-40B7-84A1-FD19E638878A}">
      <dsp:nvSpPr>
        <dsp:cNvPr id="0" name=""/>
        <dsp:cNvSpPr/>
      </dsp:nvSpPr>
      <dsp:spPr>
        <a:xfrm>
          <a:off x="1795776" y="1125179"/>
          <a:ext cx="2020211" cy="1168826"/>
        </a:xfrm>
        <a:prstGeom prst="cloud">
          <a:avLst/>
        </a:prstGeom>
        <a:solidFill>
          <a:srgbClr val="C5F0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наставни</a:t>
          </a:r>
          <a:endParaRPr lang="uk-UA" sz="1600" b="1" kern="120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цтво</a:t>
          </a:r>
          <a:endParaRPr lang="ru-RU" sz="1600" kern="1200" dirty="0">
            <a:solidFill>
              <a:schemeClr val="tx1"/>
            </a:solidFill>
          </a:endParaRPr>
        </a:p>
      </dsp:txBody>
      <dsp:txXfrm>
        <a:off x="1795776" y="1125179"/>
        <a:ext cx="2020211" cy="1168826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A2674-8AD8-482D-A34C-D7681297576A}" type="datetimeFigureOut">
              <a:rPr lang="ru-RU" smtClean="0"/>
              <a:pPr/>
              <a:t>16.03.2015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4FB5B-FE5D-49E6-8C85-AF74AB5A88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A2674-8AD8-482D-A34C-D7681297576A}" type="datetimeFigureOut">
              <a:rPr lang="ru-RU" smtClean="0"/>
              <a:pPr/>
              <a:t>16.03.2015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4FB5B-FE5D-49E6-8C85-AF74AB5A88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A2674-8AD8-482D-A34C-D7681297576A}" type="datetimeFigureOut">
              <a:rPr lang="ru-RU" smtClean="0"/>
              <a:pPr/>
              <a:t>16.03.2015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4FB5B-FE5D-49E6-8C85-AF74AB5A88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A2674-8AD8-482D-A34C-D7681297576A}" type="datetimeFigureOut">
              <a:rPr lang="ru-RU" smtClean="0"/>
              <a:pPr/>
              <a:t>16.03.2015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4FB5B-FE5D-49E6-8C85-AF74AB5A88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A2674-8AD8-482D-A34C-D7681297576A}" type="datetimeFigureOut">
              <a:rPr lang="ru-RU" smtClean="0"/>
              <a:pPr/>
              <a:t>16.03.2015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4FB5B-FE5D-49E6-8C85-AF74AB5A88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A2674-8AD8-482D-A34C-D7681297576A}" type="datetimeFigureOut">
              <a:rPr lang="ru-RU" smtClean="0"/>
              <a:pPr/>
              <a:t>16.03.2015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4FB5B-FE5D-49E6-8C85-AF74AB5A88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A2674-8AD8-482D-A34C-D7681297576A}" type="datetimeFigureOut">
              <a:rPr lang="ru-RU" smtClean="0"/>
              <a:pPr/>
              <a:t>16.03.2015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4FB5B-FE5D-49E6-8C85-AF74AB5A88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A2674-8AD8-482D-A34C-D7681297576A}" type="datetimeFigureOut">
              <a:rPr lang="ru-RU" smtClean="0"/>
              <a:pPr/>
              <a:t>16.03.2015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4FB5B-FE5D-49E6-8C85-AF74AB5A88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A2674-8AD8-482D-A34C-D7681297576A}" type="datetimeFigureOut">
              <a:rPr lang="ru-RU" smtClean="0"/>
              <a:pPr/>
              <a:t>16.03.2015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4FB5B-FE5D-49E6-8C85-AF74AB5A88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A2674-8AD8-482D-A34C-D7681297576A}" type="datetimeFigureOut">
              <a:rPr lang="ru-RU" smtClean="0"/>
              <a:pPr/>
              <a:t>16.03.2015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4FB5B-FE5D-49E6-8C85-AF74AB5A88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A2674-8AD8-482D-A34C-D7681297576A}" type="datetimeFigureOut">
              <a:rPr lang="ru-RU" smtClean="0"/>
              <a:pPr/>
              <a:t>16.03.2015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4FB5B-FE5D-49E6-8C85-AF74AB5A88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0A2674-8AD8-482D-A34C-D7681297576A}" type="datetimeFigureOut">
              <a:rPr lang="ru-RU" smtClean="0"/>
              <a:pPr/>
              <a:t>16.03.2015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F4FB5B-FE5D-49E6-8C85-AF74AB5A883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11" Type="http://schemas.openxmlformats.org/officeDocument/2006/relationships/image" Target="../media/image28.jpeg"/><Relationship Id="rId5" Type="http://schemas.openxmlformats.org/officeDocument/2006/relationships/image" Target="../media/image22.jpeg"/><Relationship Id="rId10" Type="http://schemas.openxmlformats.org/officeDocument/2006/relationships/image" Target="../media/image27.jpeg"/><Relationship Id="rId4" Type="http://schemas.openxmlformats.org/officeDocument/2006/relationships/image" Target="../media/image21.jpeg"/><Relationship Id="rId9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12" Type="http://schemas.openxmlformats.org/officeDocument/2006/relationships/image" Target="../media/image1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11" Type="http://schemas.openxmlformats.org/officeDocument/2006/relationships/image" Target="../media/image14.jpeg"/><Relationship Id="rId5" Type="http://schemas.openxmlformats.org/officeDocument/2006/relationships/diagramQuickStyle" Target="../diagrams/quickStyle5.xml"/><Relationship Id="rId10" Type="http://schemas.openxmlformats.org/officeDocument/2006/relationships/image" Target="../media/image13.jpeg"/><Relationship Id="rId4" Type="http://schemas.openxmlformats.org/officeDocument/2006/relationships/diagramLayout" Target="../diagrams/layout5.xml"/><Relationship Id="rId9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075" name="Picture 4"/>
          <p:cNvPicPr>
            <a:picLocks noChangeAspect="1" noChangeArrowheads="1"/>
          </p:cNvPicPr>
          <p:nvPr/>
        </p:nvPicPr>
        <p:blipFill>
          <a:blip r:embed="rId2" cstate="print"/>
          <a:srcRect r="1181"/>
          <a:stretch>
            <a:fillRect/>
          </a:stretch>
        </p:blipFill>
        <p:spPr bwMode="auto">
          <a:xfrm>
            <a:off x="-33338" y="0"/>
            <a:ext cx="9144001" cy="6858000"/>
          </a:xfrm>
          <a:prstGeom prst="rect">
            <a:avLst/>
          </a:prstGeom>
          <a:solidFill>
            <a:srgbClr val="04FCF6"/>
          </a:solidFill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193" t="3499" r="5231"/>
          <a:stretch>
            <a:fillRect/>
          </a:stretch>
        </p:blipFill>
        <p:spPr bwMode="auto">
          <a:xfrm>
            <a:off x="0" y="152400"/>
            <a:ext cx="2590800" cy="1991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perspectiveRight"/>
            <a:lightRig rig="threePt" dir="t"/>
          </a:scene3d>
        </p:spPr>
      </p:pic>
      <p:sp>
        <p:nvSpPr>
          <p:cNvPr id="11" name="WordArt 11"/>
          <p:cNvSpPr>
            <a:spLocks noChangeArrowheads="1" noChangeShapeType="1" noTextEdit="1"/>
          </p:cNvSpPr>
          <p:nvPr/>
        </p:nvSpPr>
        <p:spPr bwMode="auto">
          <a:xfrm>
            <a:off x="2743200" y="533400"/>
            <a:ext cx="36576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ru-RU" sz="3600" b="1" kern="10" dirty="0">
                <a:ln w="11430"/>
                <a:solidFill>
                  <a:srgbClr val="B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cs typeface="Times New Roman"/>
              </a:rPr>
              <a:t>Вас  </a:t>
            </a:r>
            <a:r>
              <a:rPr lang="ru-RU" sz="3600" b="1" kern="10" dirty="0" err="1">
                <a:ln w="11430"/>
                <a:solidFill>
                  <a:srgbClr val="B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cs typeface="Times New Roman"/>
              </a:rPr>
              <a:t>вітає</a:t>
            </a:r>
            <a:endParaRPr lang="ru-RU" sz="3600" b="1" kern="10" dirty="0">
              <a:ln w="11430"/>
              <a:solidFill>
                <a:srgbClr val="B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14348" y="2071678"/>
            <a:ext cx="7743852" cy="3171836"/>
          </a:xfrm>
          <a:prstGeom prst="rect">
            <a:avLst/>
          </a:prstGeom>
          <a:noFill/>
        </p:spPr>
        <p:txBody>
          <a:bodyPr wrap="none">
            <a:prstTxWarp prst="textInflat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angle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endParaRPr lang="ru-RU" sz="4400" b="1" kern="10" dirty="0">
              <a:ln w="11430"/>
              <a:solidFill>
                <a:srgbClr val="922A77"/>
              </a:solidFill>
              <a:latin typeface="Impact"/>
              <a:cs typeface="Aharoni" pitchFamily="2" charset="-79"/>
            </a:endParaRPr>
          </a:p>
          <a:p>
            <a:pPr algn="ctr">
              <a:defRPr/>
            </a:pPr>
            <a:r>
              <a:rPr lang="uk-UA" sz="4400" b="1" kern="10" dirty="0" err="1" smtClean="0">
                <a:ln w="11430"/>
                <a:solidFill>
                  <a:srgbClr val="922A77"/>
                </a:solidFill>
                <a:latin typeface="Impact"/>
                <a:cs typeface="Aharoni" pitchFamily="2" charset="-79"/>
              </a:rPr>
              <a:t>Молочанський</a:t>
            </a:r>
            <a:r>
              <a:rPr lang="uk-UA" sz="4400" b="1" kern="10" dirty="0" smtClean="0">
                <a:ln w="11430"/>
                <a:solidFill>
                  <a:srgbClr val="922A77"/>
                </a:solidFill>
                <a:latin typeface="Impact"/>
                <a:cs typeface="Aharoni" pitchFamily="2" charset="-79"/>
              </a:rPr>
              <a:t> НВК </a:t>
            </a:r>
          </a:p>
          <a:p>
            <a:pPr algn="ctr">
              <a:defRPr/>
            </a:pPr>
            <a:r>
              <a:rPr lang="uk-UA" sz="4400" b="1" kern="10" dirty="0" smtClean="0">
                <a:ln w="11430"/>
                <a:solidFill>
                  <a:srgbClr val="922A77"/>
                </a:solidFill>
                <a:latin typeface="Impact"/>
                <a:cs typeface="Aharoni" pitchFamily="2" charset="-79"/>
              </a:rPr>
              <a:t>“ЗОШ </a:t>
            </a:r>
            <a:r>
              <a:rPr lang="en-US" sz="4400" b="1" kern="10" dirty="0" smtClean="0">
                <a:ln w="11430"/>
                <a:solidFill>
                  <a:srgbClr val="922A77"/>
                </a:solidFill>
                <a:latin typeface="Impact"/>
                <a:cs typeface="Aharoni" pitchFamily="2" charset="-79"/>
              </a:rPr>
              <a:t>I-III </a:t>
            </a:r>
            <a:r>
              <a:rPr lang="uk-UA" sz="4400" b="1" kern="10" dirty="0" err="1" smtClean="0">
                <a:ln w="11430"/>
                <a:solidFill>
                  <a:srgbClr val="922A77"/>
                </a:solidFill>
                <a:latin typeface="Impact"/>
                <a:cs typeface="Aharoni" pitchFamily="2" charset="-79"/>
              </a:rPr>
              <a:t>ст.-гімназія”</a:t>
            </a:r>
            <a:endParaRPr lang="ru-RU" sz="4400" b="1" dirty="0">
              <a:ln w="11430"/>
              <a:solidFill>
                <a:srgbClr val="922A77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2771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2772" name="Picture 4" descr="11-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7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Содержимое 5"/>
          <p:cNvGraphicFramePr>
            <a:graphicFrameLocks/>
          </p:cNvGraphicFramePr>
          <p:nvPr/>
        </p:nvGraphicFramePr>
        <p:xfrm>
          <a:off x="0" y="1357298"/>
          <a:ext cx="9144000" cy="55007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Заголовок 5"/>
          <p:cNvSpPr txBox="1">
            <a:spLocks/>
          </p:cNvSpPr>
          <p:nvPr/>
        </p:nvSpPr>
        <p:spPr>
          <a:xfrm>
            <a:off x="3571868" y="3643314"/>
            <a:ext cx="2000264" cy="928694"/>
          </a:xfrm>
          <a:prstGeom prst="rect">
            <a:avLst/>
          </a:prstGeom>
        </p:spPr>
        <p:txBody>
          <a:bodyPr anchor="ctr">
            <a:prstTxWarp prst="textInflat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hangingPunct="0">
              <a:defRPr/>
            </a:pPr>
            <a:r>
              <a:rPr lang="uk-UA" sz="20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+mj-ea"/>
                <a:cs typeface="Arial" pitchFamily="34" charset="0"/>
              </a:rPr>
              <a:t>індивідуальні</a:t>
            </a:r>
            <a:endParaRPr lang="ru-RU" sz="20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ea typeface="+mj-ea"/>
              <a:cs typeface="Arial" pitchFamily="34" charset="0"/>
            </a:endParaRPr>
          </a:p>
        </p:txBody>
      </p:sp>
      <p:sp>
        <p:nvSpPr>
          <p:cNvPr id="13" name="Заголовок 2"/>
          <p:cNvSpPr txBox="1">
            <a:spLocks/>
          </p:cNvSpPr>
          <p:nvPr/>
        </p:nvSpPr>
        <p:spPr>
          <a:xfrm>
            <a:off x="214282" y="428604"/>
            <a:ext cx="8658196" cy="868370"/>
          </a:xfrm>
          <a:prstGeom prst="rect">
            <a:avLst/>
          </a:prstGeom>
        </p:spPr>
        <p:txBody>
          <a:bodyPr anchor="ctr">
            <a:prstTxWarp prst="textStop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hangingPunct="0">
              <a:defRPr/>
            </a:pPr>
            <a:r>
              <a:rPr lang="uk-UA" sz="28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Форми роботи, які використовує ШМО</a:t>
            </a:r>
            <a:endParaRPr lang="uk-UA" sz="2800" b="1" dirty="0">
              <a:ln w="11430"/>
              <a:solidFill>
                <a:srgbClr val="660033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11-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-500098" y="500042"/>
            <a:ext cx="657229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На кожному засіданні </a:t>
            </a:r>
            <a:r>
              <a:rPr kumimoji="0" lang="uk-UA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МО</a:t>
            </a:r>
            <a:r>
              <a:rPr kumimoji="0" lang="uk-UA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присутня теоретична, практична і аналітична частини.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Picture 6" descr="sm_fu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6182" y="214289"/>
            <a:ext cx="5357818" cy="35972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perspectiveHeroicExtremeLeftFacing"/>
            <a:lightRig rig="threePt" dir="t"/>
          </a:scene3d>
        </p:spPr>
      </p:pic>
      <p:pic>
        <p:nvPicPr>
          <p:cNvPr id="8" name="Picture 4" descr="0_5a18f_7a0c4d77_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2344436"/>
            <a:ext cx="3357586" cy="199419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isometricOffAxis1Right"/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9" name="Rectangle 7"/>
          <p:cNvSpPr>
            <a:spLocks/>
          </p:cNvSpPr>
          <p:nvPr/>
        </p:nvSpPr>
        <p:spPr bwMode="auto">
          <a:xfrm>
            <a:off x="214282" y="4572008"/>
            <a:ext cx="8286808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  <a:buFont typeface="Arial" pitchFamily="34" charset="0"/>
              <a:buNone/>
            </a:pPr>
            <a:r>
              <a:rPr lang="ru-RU" sz="2800" dirty="0">
                <a:latin typeface="Calibri" pitchFamily="34" charset="0"/>
              </a:rPr>
              <a:t>      </a:t>
            </a:r>
            <a:r>
              <a:rPr lang="ru-RU" sz="2800" b="1" dirty="0">
                <a:solidFill>
                  <a:srgbClr val="000066"/>
                </a:solidFill>
                <a:latin typeface="Calibri" pitchFamily="34" charset="0"/>
              </a:rPr>
              <a:t>Головною метою нового Державного стандарту </a:t>
            </a:r>
            <a:r>
              <a:rPr lang="ru-RU" sz="2800" b="1" dirty="0" err="1">
                <a:solidFill>
                  <a:srgbClr val="000066"/>
                </a:solidFill>
                <a:latin typeface="Calibri" pitchFamily="34" charset="0"/>
              </a:rPr>
              <a:t>є</a:t>
            </a:r>
            <a:r>
              <a:rPr lang="ru-RU" sz="2800" b="1" dirty="0">
                <a:solidFill>
                  <a:srgbClr val="000066"/>
                </a:solidFill>
                <a:latin typeface="Calibri" pitchFamily="34" charset="0"/>
              </a:rPr>
              <a:t> </a:t>
            </a:r>
            <a:br>
              <a:rPr lang="ru-RU" sz="2800" b="1" dirty="0">
                <a:solidFill>
                  <a:srgbClr val="000066"/>
                </a:solidFill>
                <a:latin typeface="Calibri" pitchFamily="34" charset="0"/>
              </a:rPr>
            </a:br>
            <a:r>
              <a:rPr lang="ru-RU" sz="2800" b="1" dirty="0" err="1">
                <a:solidFill>
                  <a:srgbClr val="000066"/>
                </a:solidFill>
                <a:latin typeface="Calibri" pitchFamily="34" charset="0"/>
              </a:rPr>
              <a:t>формування</a:t>
            </a:r>
            <a:r>
              <a:rPr lang="ru-RU" sz="2800" b="1" dirty="0">
                <a:solidFill>
                  <a:srgbClr val="000066"/>
                </a:solidFill>
                <a:latin typeface="Calibri" pitchFamily="34" charset="0"/>
              </a:rPr>
              <a:t> в </a:t>
            </a:r>
            <a:r>
              <a:rPr lang="ru-RU" sz="2800" b="1" dirty="0" err="1">
                <a:solidFill>
                  <a:srgbClr val="000066"/>
                </a:solidFill>
                <a:latin typeface="Calibri" pitchFamily="34" charset="0"/>
              </a:rPr>
              <a:t>кожної</a:t>
            </a:r>
            <a:r>
              <a:rPr lang="ru-RU" sz="2800" b="1" dirty="0">
                <a:solidFill>
                  <a:srgbClr val="000066"/>
                </a:solidFill>
                <a:latin typeface="Calibri" pitchFamily="34" charset="0"/>
              </a:rPr>
              <a:t> </a:t>
            </a:r>
            <a:r>
              <a:rPr lang="ru-RU" sz="2800" b="1" dirty="0" err="1">
                <a:solidFill>
                  <a:srgbClr val="000066"/>
                </a:solidFill>
                <a:latin typeface="Calibri" pitchFamily="34" charset="0"/>
              </a:rPr>
              <a:t>дитини</a:t>
            </a:r>
            <a:r>
              <a:rPr lang="ru-RU" sz="2800" b="1" dirty="0">
                <a:solidFill>
                  <a:srgbClr val="000066"/>
                </a:solidFill>
                <a:latin typeface="Calibri" pitchFamily="34" charset="0"/>
              </a:rPr>
              <a:t> </a:t>
            </a:r>
            <a:r>
              <a:rPr lang="ru-RU" sz="2800" b="1" dirty="0" err="1">
                <a:solidFill>
                  <a:srgbClr val="000066"/>
                </a:solidFill>
                <a:latin typeface="Calibri" pitchFamily="34" charset="0"/>
              </a:rPr>
              <a:t>ключової</a:t>
            </a:r>
            <a:r>
              <a:rPr lang="ru-RU" sz="2800" b="1" dirty="0">
                <a:solidFill>
                  <a:srgbClr val="000066"/>
                </a:solidFill>
                <a:latin typeface="Calibri" pitchFamily="34" charset="0"/>
              </a:rPr>
              <a:t> </a:t>
            </a:r>
            <a:r>
              <a:rPr lang="ru-RU" sz="2800" b="1" dirty="0" err="1">
                <a:solidFill>
                  <a:srgbClr val="000066"/>
                </a:solidFill>
                <a:latin typeface="Calibri" pitchFamily="34" charset="0"/>
              </a:rPr>
              <a:t>компетентності</a:t>
            </a:r>
            <a:r>
              <a:rPr lang="ru-RU" sz="2800" b="1" dirty="0">
                <a:solidFill>
                  <a:srgbClr val="000066"/>
                </a:solidFill>
                <a:latin typeface="Calibri" pitchFamily="34" charset="0"/>
              </a:rPr>
              <a:t> </a:t>
            </a:r>
            <a:r>
              <a:rPr lang="ru-RU" sz="2800" b="1" dirty="0" smtClean="0">
                <a:solidFill>
                  <a:srgbClr val="000066"/>
                </a:solidFill>
                <a:latin typeface="Calibri" pitchFamily="34" charset="0"/>
              </a:rPr>
              <a:t> –  </a:t>
            </a:r>
            <a:r>
              <a:rPr lang="ru-RU" sz="2800" b="1" dirty="0" err="1">
                <a:solidFill>
                  <a:srgbClr val="000066"/>
                </a:solidFill>
                <a:latin typeface="Calibri" pitchFamily="34" charset="0"/>
              </a:rPr>
              <a:t>уміння</a:t>
            </a:r>
            <a:r>
              <a:rPr lang="ru-RU" sz="2800" b="1" dirty="0">
                <a:solidFill>
                  <a:srgbClr val="000066"/>
                </a:solidFill>
                <a:latin typeface="Calibri" pitchFamily="34" charset="0"/>
              </a:rPr>
              <a:t> </a:t>
            </a:r>
            <a:r>
              <a:rPr lang="ru-RU" sz="2800" b="1" dirty="0" err="1">
                <a:solidFill>
                  <a:srgbClr val="000066"/>
                </a:solidFill>
                <a:latin typeface="Calibri" pitchFamily="34" charset="0"/>
              </a:rPr>
              <a:t>вчитися</a:t>
            </a:r>
            <a:r>
              <a:rPr lang="ru-RU" sz="2800" b="1" dirty="0" smtClean="0">
                <a:solidFill>
                  <a:srgbClr val="000066"/>
                </a:solidFill>
                <a:latin typeface="Calibri" pitchFamily="34" charset="0"/>
              </a:rPr>
              <a:t>..</a:t>
            </a: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  <a:buFont typeface="Arial" pitchFamily="34" charset="0"/>
              <a:buNone/>
            </a:pPr>
            <a:r>
              <a:rPr lang="ru-RU" sz="2800" b="1" dirty="0" err="1" smtClean="0">
                <a:solidFill>
                  <a:srgbClr val="000066"/>
                </a:solidFill>
                <a:latin typeface="Calibri" pitchFamily="34" charset="0"/>
              </a:rPr>
              <a:t>Головний</a:t>
            </a:r>
            <a:r>
              <a:rPr lang="ru-RU" sz="2800" b="1" dirty="0" smtClean="0">
                <a:solidFill>
                  <a:srgbClr val="000066"/>
                </a:solidFill>
                <a:latin typeface="Calibri" pitchFamily="34" charset="0"/>
              </a:rPr>
              <a:t> </a:t>
            </a:r>
            <a:r>
              <a:rPr lang="ru-RU" sz="2800" b="1" dirty="0" err="1" smtClean="0">
                <a:solidFill>
                  <a:srgbClr val="000066"/>
                </a:solidFill>
                <a:latin typeface="Calibri" pitchFamily="34" charset="0"/>
              </a:rPr>
              <a:t>показник</a:t>
            </a:r>
            <a:r>
              <a:rPr lang="ru-RU" sz="2800" b="1" dirty="0" smtClean="0">
                <a:solidFill>
                  <a:srgbClr val="000066"/>
                </a:solidFill>
                <a:latin typeface="Calibri" pitchFamily="34" charset="0"/>
              </a:rPr>
              <a:t> </a:t>
            </a:r>
            <a:r>
              <a:rPr lang="ru-RU" sz="2800" b="1" dirty="0" err="1" smtClean="0">
                <a:solidFill>
                  <a:srgbClr val="000066"/>
                </a:solidFill>
                <a:latin typeface="Calibri" pitchFamily="34" charset="0"/>
              </a:rPr>
              <a:t>роботи</a:t>
            </a:r>
            <a:r>
              <a:rPr lang="ru-RU" sz="2800" b="1" dirty="0" smtClean="0">
                <a:solidFill>
                  <a:srgbClr val="000066"/>
                </a:solidFill>
                <a:latin typeface="Calibri" pitchFamily="34" charset="0"/>
              </a:rPr>
              <a:t> </a:t>
            </a:r>
            <a:r>
              <a:rPr lang="ru-RU" sz="2800" b="1" dirty="0" err="1" smtClean="0">
                <a:solidFill>
                  <a:srgbClr val="000066"/>
                </a:solidFill>
                <a:latin typeface="Calibri" pitchFamily="34" charset="0"/>
              </a:rPr>
              <a:t>вчителя</a:t>
            </a:r>
            <a:r>
              <a:rPr lang="ru-RU" sz="2800" b="1" dirty="0" smtClean="0">
                <a:solidFill>
                  <a:srgbClr val="000066"/>
                </a:solidFill>
                <a:latin typeface="Calibri" pitchFamily="34" charset="0"/>
              </a:rPr>
              <a:t> – </a:t>
            </a: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  <a:buFont typeface="Arial" pitchFamily="34" charset="0"/>
              <a:buNone/>
            </a:pPr>
            <a:r>
              <a:rPr lang="ru-RU" sz="2800" b="1" dirty="0" err="1" smtClean="0">
                <a:solidFill>
                  <a:srgbClr val="000066"/>
                </a:solidFill>
                <a:latin typeface="Calibri" pitchFamily="34" charset="0"/>
              </a:rPr>
              <a:t>д</a:t>
            </a:r>
            <a:r>
              <a:rPr lang="ru-RU" sz="2800" b="1" dirty="0" err="1" smtClean="0">
                <a:solidFill>
                  <a:srgbClr val="000066"/>
                </a:solidFill>
                <a:latin typeface="Calibri" pitchFamily="34" charset="0"/>
              </a:rPr>
              <a:t>остатні</a:t>
            </a:r>
            <a:r>
              <a:rPr lang="ru-RU" sz="2800" b="1" dirty="0" err="1" smtClean="0">
                <a:solidFill>
                  <a:srgbClr val="000066"/>
                </a:solidFill>
                <a:latin typeface="Calibri" pitchFamily="34" charset="0"/>
              </a:rPr>
              <a:t>й</a:t>
            </a:r>
            <a:r>
              <a:rPr lang="ru-RU" sz="2800" b="1" dirty="0" smtClean="0">
                <a:solidFill>
                  <a:srgbClr val="000066"/>
                </a:solidFill>
                <a:latin typeface="Calibri" pitchFamily="34" charset="0"/>
              </a:rPr>
              <a:t> </a:t>
            </a:r>
            <a:r>
              <a:rPr lang="ru-RU" sz="2800" b="1" dirty="0" err="1" smtClean="0">
                <a:solidFill>
                  <a:srgbClr val="000066"/>
                </a:solidFill>
                <a:latin typeface="Calibri" pitchFamily="34" charset="0"/>
              </a:rPr>
              <a:t>р</a:t>
            </a:r>
            <a:r>
              <a:rPr lang="uk-UA" sz="2800" b="1" dirty="0" err="1" smtClean="0">
                <a:solidFill>
                  <a:srgbClr val="000066"/>
                </a:solidFill>
                <a:latin typeface="Calibri" pitchFamily="34" charset="0"/>
              </a:rPr>
              <a:t>івень</a:t>
            </a:r>
            <a:r>
              <a:rPr lang="uk-UA" sz="2800" b="1" dirty="0" smtClean="0">
                <a:solidFill>
                  <a:srgbClr val="000066"/>
                </a:solidFill>
                <a:latin typeface="Calibri" pitchFamily="34" charset="0"/>
              </a:rPr>
              <a:t> </a:t>
            </a:r>
            <a:r>
              <a:rPr lang="ru-RU" sz="2800" b="1" dirty="0" err="1" smtClean="0">
                <a:solidFill>
                  <a:srgbClr val="000066"/>
                </a:solidFill>
                <a:latin typeface="Calibri" pitchFamily="34" charset="0"/>
              </a:rPr>
              <a:t>знань</a:t>
            </a:r>
            <a:r>
              <a:rPr lang="ru-RU" sz="2800" b="1" dirty="0" smtClean="0">
                <a:solidFill>
                  <a:srgbClr val="000066"/>
                </a:solidFill>
                <a:latin typeface="Calibri" pitchFamily="34" charset="0"/>
              </a:rPr>
              <a:t> </a:t>
            </a:r>
            <a:r>
              <a:rPr lang="ru-RU" sz="2800" b="1" dirty="0" err="1" smtClean="0">
                <a:solidFill>
                  <a:srgbClr val="000066"/>
                </a:solidFill>
                <a:latin typeface="Calibri" pitchFamily="34" charset="0"/>
              </a:rPr>
              <a:t>учнів</a:t>
            </a:r>
            <a:endParaRPr lang="ru-RU" sz="2800" b="1" dirty="0" smtClean="0">
              <a:solidFill>
                <a:srgbClr val="000066"/>
              </a:solidFill>
              <a:latin typeface="Calibri" pitchFamily="34" charset="0"/>
            </a:endParaRP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  <a:buFont typeface="Arial" pitchFamily="34" charset="0"/>
              <a:buNone/>
            </a:pPr>
            <a:endParaRPr lang="ru-RU" sz="2800" b="1" dirty="0">
              <a:solidFill>
                <a:srgbClr val="000066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765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7652" name="Picture 4" descr="11-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7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3"/>
          <p:cNvSpPr txBox="1">
            <a:spLocks/>
          </p:cNvSpPr>
          <p:nvPr/>
        </p:nvSpPr>
        <p:spPr>
          <a:xfrm>
            <a:off x="928662" y="427038"/>
            <a:ext cx="7500990" cy="1143000"/>
          </a:xfrm>
          <a:prstGeom prst="rect">
            <a:avLst/>
          </a:prstGeom>
        </p:spPr>
        <p:txBody>
          <a:bodyPr anchor="ctr">
            <a:prstTxWarp prst="textStop">
              <a:avLst/>
            </a:prstTxWarp>
            <a:normAutofit fontScale="975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hangingPunct="0">
              <a:defRPr/>
            </a:pPr>
            <a:r>
              <a:rPr lang="uk-UA" sz="2800" b="1" dirty="0">
                <a:ln w="11430"/>
                <a:solidFill>
                  <a:srgbClr val="6600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+mj-ea"/>
                <a:cs typeface="Arial" pitchFamily="34" charset="0"/>
              </a:rPr>
              <a:t>Банк  </a:t>
            </a:r>
            <a:r>
              <a:rPr lang="uk-UA" sz="2800" b="1" dirty="0" err="1">
                <a:ln w="11430"/>
                <a:solidFill>
                  <a:srgbClr val="6600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+mj-ea"/>
                <a:cs typeface="Arial" pitchFamily="34" charset="0"/>
              </a:rPr>
              <a:t>“Обдаровані</a:t>
            </a:r>
            <a:r>
              <a:rPr lang="uk-UA" sz="2800" b="1" dirty="0">
                <a:ln w="11430"/>
                <a:solidFill>
                  <a:srgbClr val="6600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+mj-ea"/>
                <a:cs typeface="Arial" pitchFamily="34" charset="0"/>
              </a:rPr>
              <a:t>  та  здібні  </a:t>
            </a:r>
            <a:r>
              <a:rPr lang="uk-UA" sz="2800" b="1" dirty="0" err="1">
                <a:ln w="11430"/>
                <a:solidFill>
                  <a:srgbClr val="6600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+mj-ea"/>
                <a:cs typeface="Arial" pitchFamily="34" charset="0"/>
              </a:rPr>
              <a:t>діти”</a:t>
            </a:r>
            <a:endParaRPr lang="ru-RU" sz="2800" b="1" dirty="0">
              <a:ln w="11430"/>
              <a:solidFill>
                <a:srgbClr val="660033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ea typeface="+mj-ea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4348" y="2285992"/>
            <a:ext cx="457203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Бурило Н.</a:t>
            </a:r>
          </a:p>
          <a:p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Ященко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В.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Балакл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еєць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С.</a:t>
            </a:r>
          </a:p>
          <a:p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Плет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М.</a:t>
            </a:r>
          </a:p>
          <a:p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Снігірьов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 Д.</a:t>
            </a:r>
          </a:p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Січова В.</a:t>
            </a:r>
          </a:p>
          <a:p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Зачосенко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Ю.</a:t>
            </a:r>
          </a:p>
          <a:p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Шелємєтьєв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Е.</a:t>
            </a:r>
          </a:p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Мєшкова К.</a:t>
            </a:r>
          </a:p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Фоменко С.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 descr="D:\Картинки\Природа\0_1b480_fffb7230_X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979186">
            <a:off x="3786182" y="2143116"/>
            <a:ext cx="4460881" cy="35718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969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9700" name="Picture 4" descr="11-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7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hangingPunct="0">
              <a:defRPr/>
            </a:pPr>
            <a:r>
              <a:rPr lang="uk-UA" sz="3600" b="1" dirty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+mj-ea"/>
                <a:cs typeface="Arial" pitchFamily="34" charset="0"/>
              </a:rPr>
              <a:t>Участь </a:t>
            </a:r>
            <a:r>
              <a:rPr lang="uk-UA" sz="3600" b="1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+mj-ea"/>
                <a:cs typeface="Arial" pitchFamily="34" charset="0"/>
              </a:rPr>
              <a:t>учнів </a:t>
            </a:r>
            <a:endParaRPr lang="uk-UA" sz="3600" b="1" dirty="0">
              <a:ln w="11430"/>
              <a:solidFill>
                <a:schemeClr val="accent2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ea typeface="+mj-ea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uk-UA" sz="3600" b="1" dirty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+mj-ea"/>
                <a:cs typeface="Arial" pitchFamily="34" charset="0"/>
              </a:rPr>
              <a:t>в </a:t>
            </a:r>
            <a:r>
              <a:rPr lang="uk-UA" sz="3600" b="1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+mj-ea"/>
                <a:cs typeface="Arial" pitchFamily="34" charset="0"/>
              </a:rPr>
              <a:t>конкурсах</a:t>
            </a:r>
            <a:endParaRPr lang="ru-RU" sz="3600" b="1" dirty="0">
              <a:ln w="11430"/>
              <a:solidFill>
                <a:schemeClr val="accent2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ea typeface="+mj-ea"/>
              <a:cs typeface="Arial" pitchFamily="34" charset="0"/>
            </a:endParaRPr>
          </a:p>
        </p:txBody>
      </p:sp>
      <p:sp>
        <p:nvSpPr>
          <p:cNvPr id="12" name="Заголовок 3"/>
          <p:cNvSpPr txBox="1">
            <a:spLocks/>
          </p:cNvSpPr>
          <p:nvPr/>
        </p:nvSpPr>
        <p:spPr>
          <a:xfrm>
            <a:off x="2428860" y="3429000"/>
            <a:ext cx="614338" cy="511156"/>
          </a:xfrm>
          <a:prstGeom prst="rect">
            <a:avLst/>
          </a:prstGeom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hangingPunct="0">
              <a:defRPr/>
            </a:pPr>
            <a:endParaRPr lang="ru-RU" sz="2800" b="1" dirty="0">
              <a:ln w="11430"/>
              <a:solidFill>
                <a:srgbClr val="000000"/>
              </a:solidFill>
              <a:ea typeface="+mj-ea"/>
              <a:cs typeface="Arial" pitchFamily="34" charset="0"/>
            </a:endParaRPr>
          </a:p>
        </p:txBody>
      </p:sp>
      <p:sp>
        <p:nvSpPr>
          <p:cNvPr id="13" name="Заголовок 3"/>
          <p:cNvSpPr txBox="1">
            <a:spLocks/>
          </p:cNvSpPr>
          <p:nvPr/>
        </p:nvSpPr>
        <p:spPr>
          <a:xfrm>
            <a:off x="3143240" y="3429000"/>
            <a:ext cx="614338" cy="511156"/>
          </a:xfrm>
          <a:prstGeom prst="rect">
            <a:avLst/>
          </a:prstGeom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hangingPunct="0">
              <a:defRPr/>
            </a:pPr>
            <a:endParaRPr lang="ru-RU" sz="2800" b="1" dirty="0">
              <a:ln w="11430"/>
              <a:solidFill>
                <a:srgbClr val="000000"/>
              </a:solidFill>
              <a:ea typeface="+mj-ea"/>
              <a:cs typeface="Arial" pitchFamily="34" charset="0"/>
            </a:endParaRPr>
          </a:p>
        </p:txBody>
      </p:sp>
      <p:sp>
        <p:nvSpPr>
          <p:cNvPr id="14" name="Заголовок 3"/>
          <p:cNvSpPr txBox="1">
            <a:spLocks/>
          </p:cNvSpPr>
          <p:nvPr/>
        </p:nvSpPr>
        <p:spPr>
          <a:xfrm>
            <a:off x="2786050" y="4286256"/>
            <a:ext cx="542900" cy="511156"/>
          </a:xfrm>
          <a:prstGeom prst="rect">
            <a:avLst/>
          </a:prstGeom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hangingPunct="0">
              <a:defRPr/>
            </a:pPr>
            <a:endParaRPr lang="ru-RU" sz="2800" b="1" dirty="0">
              <a:ln w="11430"/>
              <a:solidFill>
                <a:srgbClr val="000000"/>
              </a:solidFill>
              <a:ea typeface="+mj-ea"/>
              <a:cs typeface="Arial" pitchFamily="34" charset="0"/>
            </a:endParaRPr>
          </a:p>
        </p:txBody>
      </p:sp>
      <p:sp>
        <p:nvSpPr>
          <p:cNvPr id="15" name="Заголовок 3"/>
          <p:cNvSpPr txBox="1">
            <a:spLocks/>
          </p:cNvSpPr>
          <p:nvPr/>
        </p:nvSpPr>
        <p:spPr>
          <a:xfrm>
            <a:off x="7000892" y="3571876"/>
            <a:ext cx="614338" cy="511156"/>
          </a:xfrm>
          <a:prstGeom prst="rect">
            <a:avLst/>
          </a:prstGeom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hangingPunct="0">
              <a:defRPr/>
            </a:pPr>
            <a:endParaRPr lang="ru-RU" sz="2800" b="1" dirty="0">
              <a:ln w="11430"/>
              <a:solidFill>
                <a:srgbClr val="000000"/>
              </a:solidFill>
              <a:ea typeface="+mj-ea"/>
              <a:cs typeface="Arial" pitchFamily="34" charset="0"/>
            </a:endParaRPr>
          </a:p>
        </p:txBody>
      </p:sp>
      <p:sp>
        <p:nvSpPr>
          <p:cNvPr id="16" name="Заголовок 3"/>
          <p:cNvSpPr txBox="1">
            <a:spLocks/>
          </p:cNvSpPr>
          <p:nvPr/>
        </p:nvSpPr>
        <p:spPr>
          <a:xfrm>
            <a:off x="4429124" y="3643314"/>
            <a:ext cx="614338" cy="511156"/>
          </a:xfrm>
          <a:prstGeom prst="rect">
            <a:avLst/>
          </a:prstGeom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hangingPunct="0">
              <a:defRPr/>
            </a:pPr>
            <a:endParaRPr lang="ru-RU" sz="2800" b="1" dirty="0">
              <a:ln w="11430"/>
              <a:solidFill>
                <a:srgbClr val="000000"/>
              </a:solidFill>
              <a:ea typeface="+mj-ea"/>
              <a:cs typeface="Arial" pitchFamily="34" charset="0"/>
            </a:endParaRPr>
          </a:p>
        </p:txBody>
      </p:sp>
      <p:sp>
        <p:nvSpPr>
          <p:cNvPr id="17" name="Заголовок 3"/>
          <p:cNvSpPr txBox="1">
            <a:spLocks/>
          </p:cNvSpPr>
          <p:nvPr/>
        </p:nvSpPr>
        <p:spPr>
          <a:xfrm>
            <a:off x="5357818" y="2571744"/>
            <a:ext cx="614338" cy="511156"/>
          </a:xfrm>
          <a:prstGeom prst="rect">
            <a:avLst/>
          </a:prstGeom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hangingPunct="0">
              <a:defRPr/>
            </a:pPr>
            <a:endParaRPr lang="ru-RU" sz="2800" b="1" dirty="0">
              <a:ln w="11430"/>
              <a:solidFill>
                <a:srgbClr val="000000"/>
              </a:solidFill>
              <a:ea typeface="+mj-ea"/>
              <a:cs typeface="Arial" pitchFamily="34" charset="0"/>
            </a:endParaRPr>
          </a:p>
        </p:txBody>
      </p:sp>
      <p:sp>
        <p:nvSpPr>
          <p:cNvPr id="18" name="Заголовок 3"/>
          <p:cNvSpPr txBox="1">
            <a:spLocks/>
          </p:cNvSpPr>
          <p:nvPr/>
        </p:nvSpPr>
        <p:spPr>
          <a:xfrm>
            <a:off x="2071670" y="2214554"/>
            <a:ext cx="542900" cy="511156"/>
          </a:xfrm>
          <a:prstGeom prst="rect">
            <a:avLst/>
          </a:prstGeom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hangingPunct="0">
              <a:defRPr/>
            </a:pPr>
            <a:endParaRPr lang="ru-RU" sz="2800" b="1" dirty="0">
              <a:ln w="11430"/>
              <a:solidFill>
                <a:srgbClr val="000000"/>
              </a:solidFill>
              <a:ea typeface="+mj-ea"/>
              <a:cs typeface="Arial" pitchFamily="34" charset="0"/>
            </a:endParaRPr>
          </a:p>
        </p:txBody>
      </p:sp>
      <p:sp>
        <p:nvSpPr>
          <p:cNvPr id="19" name="Заголовок 3"/>
          <p:cNvSpPr txBox="1">
            <a:spLocks/>
          </p:cNvSpPr>
          <p:nvPr/>
        </p:nvSpPr>
        <p:spPr>
          <a:xfrm>
            <a:off x="4857752" y="1785926"/>
            <a:ext cx="614338" cy="511156"/>
          </a:xfrm>
          <a:prstGeom prst="rect">
            <a:avLst/>
          </a:prstGeom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hangingPunct="0">
              <a:defRPr/>
            </a:pPr>
            <a:endParaRPr lang="ru-RU" sz="2800" b="1" dirty="0">
              <a:ln w="11430"/>
              <a:solidFill>
                <a:srgbClr val="000000"/>
              </a:solidFill>
              <a:ea typeface="+mj-ea"/>
              <a:cs typeface="Arial" pitchFamily="34" charset="0"/>
            </a:endParaRPr>
          </a:p>
        </p:txBody>
      </p:sp>
      <p:sp>
        <p:nvSpPr>
          <p:cNvPr id="20" name="Заголовок 3"/>
          <p:cNvSpPr txBox="1">
            <a:spLocks/>
          </p:cNvSpPr>
          <p:nvPr/>
        </p:nvSpPr>
        <p:spPr>
          <a:xfrm>
            <a:off x="7429520" y="3786190"/>
            <a:ext cx="614338" cy="511156"/>
          </a:xfrm>
          <a:prstGeom prst="rect">
            <a:avLst/>
          </a:prstGeom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hangingPunct="0">
              <a:defRPr/>
            </a:pPr>
            <a:endParaRPr lang="ru-RU" sz="2800" b="1" dirty="0">
              <a:ln w="11430"/>
              <a:solidFill>
                <a:srgbClr val="000000"/>
              </a:solidFill>
              <a:ea typeface="+mj-ea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51520" y="1570039"/>
            <a:ext cx="858768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Конкурси:</a:t>
            </a:r>
          </a:p>
          <a:p>
            <a:r>
              <a:rPr lang="uk-UA" sz="1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“Геліантус”</a:t>
            </a:r>
            <a:r>
              <a:rPr lang="uk-UA" sz="1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– координатор </a:t>
            </a:r>
            <a:r>
              <a:rPr lang="uk-UA" sz="1200" dirty="0" err="1" smtClean="0">
                <a:latin typeface="Times New Roman" pitchFamily="18" charset="0"/>
                <a:cs typeface="Times New Roman" pitchFamily="18" charset="0"/>
              </a:rPr>
              <a:t>Зачосенко</a:t>
            </a:r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 О. І.</a:t>
            </a:r>
          </a:p>
          <a:p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21-учасник</a:t>
            </a:r>
          </a:p>
          <a:p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2- призери: Фоменко С -9-б-біологія (вчитель Бурило Г. П.)</a:t>
            </a:r>
          </a:p>
          <a:p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                       </a:t>
            </a:r>
            <a:r>
              <a:rPr lang="uk-UA" sz="1200" dirty="0" err="1" smtClean="0">
                <a:latin typeface="Times New Roman" pitchFamily="18" charset="0"/>
                <a:cs typeface="Times New Roman" pitchFamily="18" charset="0"/>
              </a:rPr>
              <a:t>Галендух</a:t>
            </a:r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 І.-9-а </a:t>
            </a:r>
            <a:r>
              <a:rPr lang="uk-UA" sz="1200" dirty="0" err="1" smtClean="0">
                <a:latin typeface="Times New Roman" pitchFamily="18" charset="0"/>
                <a:cs typeface="Times New Roman" pitchFamily="18" charset="0"/>
              </a:rPr>
              <a:t>–хімія</a:t>
            </a:r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 (вчитель </a:t>
            </a:r>
            <a:r>
              <a:rPr lang="uk-UA" sz="1200" dirty="0" err="1" smtClean="0">
                <a:latin typeface="Times New Roman" pitchFamily="18" charset="0"/>
                <a:cs typeface="Times New Roman" pitchFamily="18" charset="0"/>
              </a:rPr>
              <a:t>Зачосенко</a:t>
            </a:r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 О. І.)</a:t>
            </a:r>
          </a:p>
          <a:p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“Колосок”-</a:t>
            </a:r>
            <a:r>
              <a:rPr lang="uk-UA" sz="1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координатори Бурило Г. П., </a:t>
            </a:r>
            <a:r>
              <a:rPr lang="uk-UA" sz="1200" dirty="0" err="1" smtClean="0">
                <a:latin typeface="Times New Roman" pitchFamily="18" charset="0"/>
                <a:cs typeface="Times New Roman" pitchFamily="18" charset="0"/>
              </a:rPr>
              <a:t>Матяж</a:t>
            </a:r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 Н. В.</a:t>
            </a:r>
          </a:p>
          <a:p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41 учасник</a:t>
            </a:r>
          </a:p>
          <a:p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34-золотих сертифікатів</a:t>
            </a:r>
          </a:p>
          <a:p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5- срібних</a:t>
            </a:r>
          </a:p>
          <a:p>
            <a:pPr lvl="0"/>
            <a:r>
              <a:rPr lang="uk-UA" sz="1200" b="1" dirty="0">
                <a:latin typeface="Times New Roman" pitchFamily="18" charset="0"/>
                <a:cs typeface="Times New Roman" pitchFamily="18" charset="0"/>
              </a:rPr>
              <a:t>Всеукраїнський конкурс проектів «Презентуємо тебе, Україно!»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1200" dirty="0">
                <a:latin typeface="Times New Roman" pitchFamily="18" charset="0"/>
                <a:cs typeface="Times New Roman" pitchFamily="18" charset="0"/>
              </a:rPr>
              <a:t>(І місце в області, учасник Всеукраїнського етапу; учень 10 кл. </a:t>
            </a:r>
            <a:r>
              <a:rPr lang="uk-UA" sz="1200" dirty="0" err="1">
                <a:latin typeface="Times New Roman" pitchFamily="18" charset="0"/>
                <a:cs typeface="Times New Roman" pitchFamily="18" charset="0"/>
              </a:rPr>
              <a:t>Ященко</a:t>
            </a:r>
            <a:r>
              <a:rPr lang="uk-UA" sz="1200" dirty="0">
                <a:latin typeface="Times New Roman" pitchFamily="18" charset="0"/>
                <a:cs typeface="Times New Roman" pitchFamily="18" charset="0"/>
              </a:rPr>
              <a:t> В.; керівник Гора С.Ю., Гора І.І.)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uk-UA" sz="1200" b="1" dirty="0">
                <a:latin typeface="Times New Roman" pitchFamily="18" charset="0"/>
                <a:cs typeface="Times New Roman" pitchFamily="18" charset="0"/>
              </a:rPr>
              <a:t>Обласний конкурс проектів «Я люблю тебе, життя!» 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1200" dirty="0">
                <a:latin typeface="Times New Roman" pitchFamily="18" charset="0"/>
                <a:cs typeface="Times New Roman" pitchFamily="18" charset="0"/>
              </a:rPr>
              <a:t>(лауреат  обласного етапу учениця 10 кл. Куреня Є.; керівник Гора С.Ю.)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uk-UA" sz="1200" b="1" dirty="0">
                <a:latin typeface="Times New Roman" pitchFamily="18" charset="0"/>
                <a:cs typeface="Times New Roman" pitchFamily="18" charset="0"/>
              </a:rPr>
              <a:t>Конкурс наукових  робіт МАН з біології 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1200" dirty="0">
                <a:latin typeface="Times New Roman" pitchFamily="18" charset="0"/>
                <a:cs typeface="Times New Roman" pitchFamily="18" charset="0"/>
              </a:rPr>
              <a:t>(учень 10 кл. </a:t>
            </a:r>
            <a:r>
              <a:rPr lang="uk-UA" sz="1200" dirty="0" err="1">
                <a:latin typeface="Times New Roman" pitchFamily="18" charset="0"/>
                <a:cs typeface="Times New Roman" pitchFamily="18" charset="0"/>
              </a:rPr>
              <a:t>Ященко</a:t>
            </a:r>
            <a:r>
              <a:rPr lang="uk-UA" sz="1200" dirty="0">
                <a:latin typeface="Times New Roman" pitchFamily="18" charset="0"/>
                <a:cs typeface="Times New Roman" pitchFamily="18" charset="0"/>
              </a:rPr>
              <a:t> В.; керівник Гора С.Ю.)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uk-UA" sz="1200" b="1" dirty="0">
                <a:latin typeface="Times New Roman" pitchFamily="18" charset="0"/>
                <a:cs typeface="Times New Roman" pitchFamily="18" charset="0"/>
              </a:rPr>
              <a:t>Всеукраїнський конкурс «Колосок»</a:t>
            </a:r>
            <a:r>
              <a:rPr lang="uk-UA" sz="1200" dirty="0">
                <a:latin typeface="Times New Roman" pitchFamily="18" charset="0"/>
                <a:cs typeface="Times New Roman" pitchFamily="18" charset="0"/>
              </a:rPr>
              <a:t>  І місце фотороботи 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1200" dirty="0">
                <a:latin typeface="Times New Roman" pitchFamily="18" charset="0"/>
                <a:cs typeface="Times New Roman" pitchFamily="18" charset="0"/>
              </a:rPr>
              <a:t>«Ми вибираємо здоровий спосіб життя» Січова В.(Керівник: Гора С.Ю.);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uk-UA" sz="1200" b="1" dirty="0">
                <a:latin typeface="Times New Roman" pitchFamily="18" charset="0"/>
                <a:cs typeface="Times New Roman" pitchFamily="18" charset="0"/>
              </a:rPr>
              <a:t>Зональні обласні змагання з пропаганди здорового способу життя</a:t>
            </a:r>
            <a:r>
              <a:rPr lang="uk-UA" sz="1200" dirty="0">
                <a:latin typeface="Times New Roman" pitchFamily="18" charset="0"/>
                <a:cs typeface="Times New Roman" pitchFamily="18" charset="0"/>
              </a:rPr>
              <a:t> ІІ місце (Керівник: Гора С.Ю.);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uk-UA" sz="1200" b="1" dirty="0">
                <a:latin typeface="Times New Roman" pitchFamily="18" charset="0"/>
                <a:cs typeface="Times New Roman" pitchFamily="18" charset="0"/>
              </a:rPr>
              <a:t> Участь у Всеукраїнському конкурсі відео-проектів «</a:t>
            </a:r>
            <a:r>
              <a:rPr lang="uk-UA" sz="1200" dirty="0" err="1">
                <a:latin typeface="Times New Roman" pitchFamily="18" charset="0"/>
                <a:cs typeface="Times New Roman" pitchFamily="18" charset="0"/>
              </a:rPr>
              <a:t>SkoolTV</a:t>
            </a:r>
            <a:r>
              <a:rPr lang="uk-UA" sz="1200" dirty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1200" dirty="0">
                <a:latin typeface="Times New Roman" pitchFamily="18" charset="0"/>
                <a:cs typeface="Times New Roman" pitchFamily="18" charset="0"/>
              </a:rPr>
              <a:t>(Керівники: Гора С.Ю., Романова М.І.)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Конкурс </a:t>
            </a:r>
            <a:r>
              <a:rPr lang="ru-RU" sz="1200" b="1" dirty="0" err="1">
                <a:latin typeface="Times New Roman" pitchFamily="18" charset="0"/>
                <a:cs typeface="Times New Roman" pitchFamily="18" charset="0"/>
              </a:rPr>
              <a:t>проектів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 Ер</a:t>
            </a:r>
            <a:r>
              <a:rPr lang="en-US" sz="1200" b="1" dirty="0">
                <a:latin typeface="Times New Roman" pitchFamily="18" charset="0"/>
                <a:cs typeface="Times New Roman" pitchFamily="18" charset="0"/>
              </a:rPr>
              <a:t>son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8-а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клас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(Гора С.Ю., Гора І.І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.);</a:t>
            </a:r>
          </a:p>
          <a:p>
            <a:endParaRPr lang="uk-UA" sz="1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graphicFrame>
        <p:nvGraphicFramePr>
          <p:cNvPr id="13" name="Содержимое 12"/>
          <p:cNvGraphicFramePr>
            <a:graphicFrameLocks noGrp="1"/>
          </p:cNvGraphicFramePr>
          <p:nvPr>
            <p:ph idx="1"/>
          </p:nvPr>
        </p:nvGraphicFramePr>
        <p:xfrm>
          <a:off x="500034" y="1785926"/>
          <a:ext cx="8229600" cy="36147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/>
                <a:gridCol w="1645920"/>
                <a:gridCol w="1645920"/>
                <a:gridCol w="1645920"/>
                <a:gridCol w="1645920"/>
              </a:tblGrid>
              <a:tr h="180737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07375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3556" name="Picture 4" descr="11-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anchor="ctr">
            <a:normAutofit fontScale="90000" lnSpcReduction="2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hangingPunct="0">
              <a:defRPr/>
            </a:pPr>
            <a:r>
              <a:rPr lang="uk-UA" sz="4400" b="1" dirty="0">
                <a:ln w="11430"/>
                <a:solidFill>
                  <a:srgbClr val="6600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+mj-ea"/>
                <a:cs typeface="Arial" pitchFamily="34" charset="0"/>
              </a:rPr>
              <a:t>Кількісний  склад  учнів  </a:t>
            </a:r>
            <a:endParaRPr lang="uk-UA" sz="4400" b="1" dirty="0" smtClean="0">
              <a:ln w="11430"/>
              <a:solidFill>
                <a:srgbClr val="660033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ea typeface="+mj-ea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uk-UA" sz="4400" b="1" dirty="0" smtClean="0">
                <a:ln w="11430"/>
                <a:solidFill>
                  <a:srgbClr val="6600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+mj-ea"/>
                <a:cs typeface="Arial" pitchFamily="34" charset="0"/>
              </a:rPr>
              <a:t>початкової  </a:t>
            </a:r>
            <a:r>
              <a:rPr lang="uk-UA" sz="4400" b="1" dirty="0">
                <a:ln w="11430"/>
                <a:solidFill>
                  <a:srgbClr val="6600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+mj-ea"/>
                <a:cs typeface="Arial" pitchFamily="34" charset="0"/>
              </a:rPr>
              <a:t>школи</a:t>
            </a:r>
            <a:endParaRPr lang="ru-RU" sz="4400" b="1" dirty="0">
              <a:ln w="11430"/>
              <a:solidFill>
                <a:srgbClr val="660033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ea typeface="+mj-ea"/>
              <a:cs typeface="Arial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1571612"/>
            <a:ext cx="7453311" cy="4832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4" descr="11-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11-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68019" y="0"/>
            <a:ext cx="9491531" cy="7118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323528" y="1484784"/>
          <a:ext cx="8461447" cy="53682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0640"/>
                <a:gridCol w="1410640"/>
                <a:gridCol w="1410640"/>
                <a:gridCol w="1410640"/>
                <a:gridCol w="1410640"/>
                <a:gridCol w="1408247"/>
              </a:tblGrid>
              <a:tr h="430445">
                <a:tc>
                  <a:txBody>
                    <a:bodyPr/>
                    <a:lstStyle/>
                    <a:p>
                      <a:r>
                        <a:rPr lang="uk-UA" dirty="0" smtClean="0"/>
                        <a:t>Предмет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ПІ дитини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Клас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Місце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Вчитель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Рік</a:t>
                      </a:r>
                      <a:endParaRPr lang="ru-RU" dirty="0"/>
                    </a:p>
                  </a:txBody>
                  <a:tcPr/>
                </a:tc>
              </a:tr>
              <a:tr h="1801803">
                <a:tc>
                  <a:txBody>
                    <a:bodyPr/>
                    <a:lstStyle/>
                    <a:p>
                      <a:r>
                        <a:rPr lang="uk-UA" dirty="0" smtClean="0"/>
                        <a:t>Біологія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Бурило Ната</a:t>
                      </a:r>
                    </a:p>
                    <a:p>
                      <a:r>
                        <a:rPr lang="uk-UA" dirty="0" err="1" smtClean="0"/>
                        <a:t>лія</a:t>
                      </a:r>
                      <a:endParaRPr lang="uk-UA" dirty="0" smtClean="0"/>
                    </a:p>
                    <a:p>
                      <a:endParaRPr lang="uk-UA" dirty="0" smtClean="0"/>
                    </a:p>
                    <a:p>
                      <a:endParaRPr lang="uk-UA" dirty="0" smtClean="0"/>
                    </a:p>
                    <a:p>
                      <a:r>
                        <a:rPr lang="uk-UA" dirty="0" err="1" smtClean="0"/>
                        <a:t>Шелємєтьєв</a:t>
                      </a:r>
                      <a:r>
                        <a:rPr lang="uk-UA" dirty="0" smtClean="0"/>
                        <a:t> </a:t>
                      </a:r>
                    </a:p>
                    <a:p>
                      <a:r>
                        <a:rPr lang="uk-UA" dirty="0" err="1" smtClean="0"/>
                        <a:t>Снігірьов</a:t>
                      </a:r>
                      <a:r>
                        <a:rPr lang="uk-UA" dirty="0" smtClean="0"/>
                        <a:t> Д.</a:t>
                      </a:r>
                    </a:p>
                    <a:p>
                      <a:endParaRPr lang="uk-UA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8</a:t>
                      </a:r>
                    </a:p>
                    <a:p>
                      <a:r>
                        <a:rPr lang="uk-UA" dirty="0" smtClean="0"/>
                        <a:t>9</a:t>
                      </a:r>
                    </a:p>
                    <a:p>
                      <a:r>
                        <a:rPr lang="uk-UA" dirty="0" smtClean="0"/>
                        <a:t>10</a:t>
                      </a:r>
                    </a:p>
                    <a:p>
                      <a:r>
                        <a:rPr lang="uk-UA" dirty="0" smtClean="0"/>
                        <a:t>11</a:t>
                      </a:r>
                    </a:p>
                    <a:p>
                      <a:r>
                        <a:rPr lang="uk-UA" dirty="0" smtClean="0"/>
                        <a:t>8</a:t>
                      </a:r>
                    </a:p>
                    <a:p>
                      <a:r>
                        <a:rPr lang="uk-UA" dirty="0" smtClean="0"/>
                        <a:t>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err="1" smtClean="0"/>
                        <a:t>ІІ-р</a:t>
                      </a:r>
                      <a:r>
                        <a:rPr lang="uk-UA" dirty="0" smtClean="0"/>
                        <a:t>., </a:t>
                      </a:r>
                      <a:r>
                        <a:rPr lang="en-US" dirty="0" smtClean="0"/>
                        <a:t>V</a:t>
                      </a:r>
                      <a:r>
                        <a:rPr lang="uk-UA" dirty="0" smtClean="0"/>
                        <a:t>- обл.</a:t>
                      </a:r>
                    </a:p>
                    <a:p>
                      <a:r>
                        <a:rPr lang="uk-UA" dirty="0" err="1" smtClean="0"/>
                        <a:t>ІІ-р</a:t>
                      </a:r>
                      <a:r>
                        <a:rPr lang="uk-UA" dirty="0" smtClean="0"/>
                        <a:t>., </a:t>
                      </a:r>
                      <a:r>
                        <a:rPr lang="uk-UA" dirty="0" err="1" smtClean="0"/>
                        <a:t>ІІІ-обл</a:t>
                      </a:r>
                      <a:r>
                        <a:rPr lang="uk-UA" dirty="0" smtClean="0"/>
                        <a:t>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 err="1" smtClean="0"/>
                        <a:t>ІІ-р</a:t>
                      </a:r>
                      <a:r>
                        <a:rPr lang="uk-UA" dirty="0" smtClean="0"/>
                        <a:t>., </a:t>
                      </a:r>
                      <a:r>
                        <a:rPr lang="uk-UA" dirty="0" err="1" smtClean="0"/>
                        <a:t>ІІІ-обл</a:t>
                      </a:r>
                      <a:r>
                        <a:rPr lang="uk-UA" dirty="0" smtClean="0"/>
                        <a:t>.</a:t>
                      </a:r>
                      <a:endParaRPr lang="ru-RU" dirty="0" smtClean="0"/>
                    </a:p>
                    <a:p>
                      <a:r>
                        <a:rPr lang="uk-UA" dirty="0" err="1" smtClean="0"/>
                        <a:t>ІІІ-район</a:t>
                      </a:r>
                      <a:r>
                        <a:rPr lang="uk-UA" dirty="0" smtClean="0"/>
                        <a:t>.</a:t>
                      </a:r>
                    </a:p>
                    <a:p>
                      <a:r>
                        <a:rPr lang="uk-UA" dirty="0" err="1" smtClean="0"/>
                        <a:t>ІІІ-район</a:t>
                      </a:r>
                      <a:r>
                        <a:rPr lang="uk-UA" dirty="0" smtClean="0"/>
                        <a:t>.</a:t>
                      </a:r>
                    </a:p>
                    <a:p>
                      <a:r>
                        <a:rPr lang="uk-UA" dirty="0" err="1" smtClean="0"/>
                        <a:t>ІІІ-район</a:t>
                      </a:r>
                      <a:r>
                        <a:rPr lang="uk-UA" dirty="0" smtClean="0"/>
                        <a:t>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Бурило Г.П</a:t>
                      </a:r>
                    </a:p>
                    <a:p>
                      <a:endParaRPr lang="uk-UA" dirty="0" smtClean="0"/>
                    </a:p>
                    <a:p>
                      <a:endParaRPr lang="uk-UA" dirty="0" smtClean="0"/>
                    </a:p>
                    <a:p>
                      <a:endParaRPr lang="uk-UA" dirty="0" smtClean="0"/>
                    </a:p>
                    <a:p>
                      <a:r>
                        <a:rPr lang="uk-UA" dirty="0" smtClean="0"/>
                        <a:t>Бурило</a:t>
                      </a:r>
                      <a:r>
                        <a:rPr lang="uk-UA" baseline="0" dirty="0" smtClean="0"/>
                        <a:t> Г.П.</a:t>
                      </a:r>
                    </a:p>
                    <a:p>
                      <a:r>
                        <a:rPr lang="uk-UA" baseline="0" dirty="0" smtClean="0"/>
                        <a:t>Бурило Г. П.</a:t>
                      </a:r>
                      <a:endParaRPr lang="uk-UA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2010-2011</a:t>
                      </a:r>
                    </a:p>
                    <a:p>
                      <a:r>
                        <a:rPr lang="uk-UA" dirty="0" smtClean="0"/>
                        <a:t>2011-2012</a:t>
                      </a:r>
                    </a:p>
                    <a:p>
                      <a:r>
                        <a:rPr lang="uk-UA" dirty="0" smtClean="0"/>
                        <a:t>2012-2013</a:t>
                      </a:r>
                    </a:p>
                    <a:p>
                      <a:r>
                        <a:rPr lang="uk-UA" dirty="0" smtClean="0"/>
                        <a:t>2013-2014</a:t>
                      </a:r>
                    </a:p>
                    <a:p>
                      <a:r>
                        <a:rPr lang="uk-UA" dirty="0" smtClean="0"/>
                        <a:t>2014-2015</a:t>
                      </a:r>
                    </a:p>
                    <a:p>
                      <a:r>
                        <a:rPr lang="uk-UA" dirty="0" smtClean="0"/>
                        <a:t>2014-2015</a:t>
                      </a:r>
                      <a:endParaRPr lang="ru-RU" dirty="0"/>
                    </a:p>
                  </a:txBody>
                  <a:tcPr/>
                </a:tc>
              </a:tr>
              <a:tr h="667931">
                <a:tc>
                  <a:txBody>
                    <a:bodyPr/>
                    <a:lstStyle/>
                    <a:p>
                      <a:r>
                        <a:rPr lang="uk-UA" dirty="0" smtClean="0"/>
                        <a:t>Географія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err="1" smtClean="0"/>
                        <a:t>Плет</a:t>
                      </a:r>
                      <a:r>
                        <a:rPr lang="uk-UA" dirty="0" smtClean="0"/>
                        <a:t> Микита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8</a:t>
                      </a:r>
                    </a:p>
                    <a:p>
                      <a:r>
                        <a:rPr lang="uk-UA" dirty="0" smtClean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ІІ- район.</a:t>
                      </a:r>
                    </a:p>
                    <a:p>
                      <a:r>
                        <a:rPr lang="uk-UA" dirty="0" err="1" smtClean="0"/>
                        <a:t>ІІІ-район</a:t>
                      </a:r>
                      <a:r>
                        <a:rPr lang="uk-UA" dirty="0" smtClean="0"/>
                        <a:t>.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Бурило</a:t>
                      </a:r>
                      <a:r>
                        <a:rPr lang="uk-UA" baseline="0" dirty="0" smtClean="0"/>
                        <a:t> Г. П.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2012-2013</a:t>
                      </a:r>
                    </a:p>
                    <a:p>
                      <a:r>
                        <a:rPr lang="uk-UA" dirty="0" smtClean="0"/>
                        <a:t>2013-2014</a:t>
                      </a:r>
                      <a:endParaRPr lang="ru-RU" dirty="0"/>
                    </a:p>
                  </a:txBody>
                  <a:tcPr/>
                </a:tc>
              </a:tr>
              <a:tr h="978344">
                <a:tc>
                  <a:txBody>
                    <a:bodyPr/>
                    <a:lstStyle/>
                    <a:p>
                      <a:r>
                        <a:rPr lang="uk-UA" dirty="0" smtClean="0"/>
                        <a:t>Фізична</a:t>
                      </a:r>
                      <a:r>
                        <a:rPr lang="uk-UA" baseline="0" dirty="0" smtClean="0"/>
                        <a:t> культура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Фоменко</a:t>
                      </a:r>
                      <a:r>
                        <a:rPr lang="uk-UA" baseline="0" dirty="0" smtClean="0"/>
                        <a:t> С.</a:t>
                      </a:r>
                    </a:p>
                    <a:p>
                      <a:endParaRPr lang="uk-UA" baseline="0" dirty="0" smtClean="0"/>
                    </a:p>
                    <a:p>
                      <a:r>
                        <a:rPr lang="uk-UA" baseline="0" dirty="0" smtClean="0"/>
                        <a:t>Котова К.</a:t>
                      </a:r>
                    </a:p>
                    <a:p>
                      <a:r>
                        <a:rPr lang="uk-UA" baseline="0" dirty="0" err="1" smtClean="0"/>
                        <a:t>Чепак</a:t>
                      </a:r>
                      <a:r>
                        <a:rPr lang="uk-UA" baseline="0" dirty="0" smtClean="0"/>
                        <a:t> Н.</a:t>
                      </a:r>
                    </a:p>
                    <a:p>
                      <a:endParaRPr lang="uk-UA" baseline="0" dirty="0" smtClean="0"/>
                    </a:p>
                    <a:p>
                      <a:r>
                        <a:rPr lang="uk-UA" baseline="0" dirty="0" err="1" smtClean="0"/>
                        <a:t>Гедз</a:t>
                      </a:r>
                      <a:r>
                        <a:rPr lang="uk-UA" baseline="0" dirty="0" smtClean="0"/>
                        <a:t> Олег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9</a:t>
                      </a:r>
                    </a:p>
                    <a:p>
                      <a:r>
                        <a:rPr lang="uk-UA" dirty="0" smtClean="0"/>
                        <a:t>10</a:t>
                      </a:r>
                    </a:p>
                    <a:p>
                      <a:r>
                        <a:rPr lang="uk-UA" dirty="0" smtClean="0"/>
                        <a:t>11</a:t>
                      </a:r>
                    </a:p>
                    <a:p>
                      <a:r>
                        <a:rPr lang="uk-UA" dirty="0" smtClean="0"/>
                        <a:t>10</a:t>
                      </a:r>
                    </a:p>
                    <a:p>
                      <a:r>
                        <a:rPr lang="uk-UA" dirty="0" smtClean="0"/>
                        <a:t>11</a:t>
                      </a:r>
                    </a:p>
                    <a:p>
                      <a:r>
                        <a:rPr lang="uk-UA" dirty="0" smtClean="0"/>
                        <a:t>11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І-район.</a:t>
                      </a:r>
                    </a:p>
                    <a:p>
                      <a:r>
                        <a:rPr lang="uk-UA" dirty="0" smtClean="0"/>
                        <a:t>І-р.,</a:t>
                      </a:r>
                      <a:r>
                        <a:rPr lang="uk-UA" baseline="0" dirty="0" smtClean="0"/>
                        <a:t> </a:t>
                      </a:r>
                      <a:r>
                        <a:rPr lang="en-US" baseline="0" dirty="0" smtClean="0"/>
                        <a:t>V</a:t>
                      </a:r>
                      <a:r>
                        <a:rPr lang="uk-UA" baseline="0" dirty="0" smtClean="0"/>
                        <a:t>І-обл.</a:t>
                      </a:r>
                    </a:p>
                    <a:p>
                      <a:r>
                        <a:rPr lang="uk-UA" dirty="0" err="1" smtClean="0"/>
                        <a:t>ІІІ-р</a:t>
                      </a:r>
                      <a:r>
                        <a:rPr lang="uk-UA" dirty="0" smtClean="0"/>
                        <a:t>.,</a:t>
                      </a:r>
                      <a:r>
                        <a:rPr lang="en-US" dirty="0" smtClean="0"/>
                        <a:t>V</a:t>
                      </a:r>
                      <a:r>
                        <a:rPr lang="uk-UA" dirty="0" smtClean="0"/>
                        <a:t>І-обл.</a:t>
                      </a:r>
                    </a:p>
                    <a:p>
                      <a:r>
                        <a:rPr lang="uk-UA" dirty="0" smtClean="0"/>
                        <a:t>І-район.</a:t>
                      </a:r>
                    </a:p>
                    <a:p>
                      <a:r>
                        <a:rPr lang="uk-UA" dirty="0" smtClean="0"/>
                        <a:t>І-р.,І</a:t>
                      </a:r>
                      <a:r>
                        <a:rPr lang="en-US" dirty="0" smtClean="0"/>
                        <a:t>V</a:t>
                      </a:r>
                      <a:r>
                        <a:rPr lang="uk-UA" dirty="0" smtClean="0"/>
                        <a:t>-обл.</a:t>
                      </a:r>
                    </a:p>
                    <a:p>
                      <a:r>
                        <a:rPr lang="uk-UA" dirty="0" smtClean="0"/>
                        <a:t>І-район.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Мєшков В.В.</a:t>
                      </a:r>
                    </a:p>
                    <a:p>
                      <a:r>
                        <a:rPr lang="uk-UA" dirty="0" err="1" smtClean="0"/>
                        <a:t>ШпайхерО.І</a:t>
                      </a:r>
                      <a:r>
                        <a:rPr lang="uk-UA" dirty="0" smtClean="0"/>
                        <a:t>.</a:t>
                      </a:r>
                    </a:p>
                    <a:p>
                      <a:r>
                        <a:rPr lang="uk-UA" dirty="0" smtClean="0"/>
                        <a:t>Мєшков В. В</a:t>
                      </a:r>
                    </a:p>
                    <a:p>
                      <a:r>
                        <a:rPr lang="uk-UA" dirty="0" smtClean="0"/>
                        <a:t>Мєшков В.В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2013-2014</a:t>
                      </a:r>
                    </a:p>
                    <a:p>
                      <a:r>
                        <a:rPr lang="uk-UA" dirty="0" smtClean="0"/>
                        <a:t>2014-2015</a:t>
                      </a:r>
                    </a:p>
                    <a:p>
                      <a:r>
                        <a:rPr lang="uk-UA" dirty="0" smtClean="0"/>
                        <a:t>2013-2014</a:t>
                      </a:r>
                    </a:p>
                    <a:p>
                      <a:r>
                        <a:rPr lang="uk-UA" dirty="0" smtClean="0"/>
                        <a:t>2011-2012</a:t>
                      </a:r>
                    </a:p>
                    <a:p>
                      <a:r>
                        <a:rPr lang="uk-UA" dirty="0" smtClean="0"/>
                        <a:t>2012-2013</a:t>
                      </a:r>
                    </a:p>
                    <a:p>
                      <a:r>
                        <a:rPr lang="uk-UA" dirty="0" smtClean="0"/>
                        <a:t>2012-2013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 flipH="1">
            <a:off x="1327706" y="548680"/>
            <a:ext cx="44684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 smtClean="0">
                <a:solidFill>
                  <a:schemeClr val="accent2">
                    <a:lumMod val="75000"/>
                  </a:schemeClr>
                </a:solidFill>
              </a:rPr>
              <a:t>Участь учнів в </a:t>
            </a:r>
            <a:r>
              <a:rPr lang="uk-UA" sz="3200" dirty="0" err="1" smtClean="0">
                <a:solidFill>
                  <a:schemeClr val="accent2">
                    <a:lumMod val="75000"/>
                  </a:schemeClr>
                </a:solidFill>
              </a:rPr>
              <a:t>оліпіадах</a:t>
            </a:r>
            <a:endParaRPr lang="ru-RU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11-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857356" y="642918"/>
            <a:ext cx="64294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dirty="0" smtClean="0">
                <a:solidFill>
                  <a:srgbClr val="7030A0"/>
                </a:solidFill>
                <a:latin typeface="Constantia" pitchFamily="18" charset="0"/>
                <a:ea typeface="DFKai-SB" pitchFamily="65" charset="-120"/>
              </a:rPr>
              <a:t>ПРЕДМЕТНІ ТИЖНІ</a:t>
            </a:r>
            <a:endParaRPr lang="ru-RU" sz="4800" dirty="0">
              <a:solidFill>
                <a:srgbClr val="7030A0"/>
              </a:solidFill>
              <a:latin typeface="Constantia" pitchFamily="18" charset="0"/>
              <a:ea typeface="DFKai-SB" pitchFamily="65" charset="-120"/>
            </a:endParaRPr>
          </a:p>
        </p:txBody>
      </p:sp>
      <p:pic>
        <p:nvPicPr>
          <p:cNvPr id="19458" name="Picture 2" descr="D:\Картинки\Мои фото\It is about me\Школа - дом родной\Выставка животных. 25 апреля 2013 г\SAM_52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5544800" y="-9982200"/>
            <a:ext cx="2900242" cy="1933495"/>
          </a:xfrm>
          <a:prstGeom prst="rect">
            <a:avLst/>
          </a:prstGeom>
          <a:noFill/>
        </p:spPr>
      </p:pic>
      <p:pic>
        <p:nvPicPr>
          <p:cNvPr id="19459" name="Picture 3" descr="D:\Картинки\Мои фото\It is about me\Школа - дом родной\Выставка животных. 25 апреля 2013 г\SAM_52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377926">
            <a:off x="5665425" y="1807431"/>
            <a:ext cx="1821671" cy="121444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9460" name="Picture 4" descr="D:\Картинки\Мои фото\It is about me\Школа - дом родной\Выставка животных. 25 апреля 2013 г\SAM_520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3438" y="3357562"/>
            <a:ext cx="1928826" cy="128588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9461" name="Picture 5" descr="D:\Картинки\Мои фото\It is about me\Школа - дом родной\ГО. 27 апреля 2013 г\SAM_526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0674066">
            <a:off x="2858500" y="2032343"/>
            <a:ext cx="2035983" cy="135732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9462" name="Picture 6" descr="D:\Картинки\Мои фото\It is about me\Школа - дом родной\ГО. 27 апреля 2013 г\SAM_525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0370221">
            <a:off x="530345" y="2242287"/>
            <a:ext cx="2035983" cy="135732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9463" name="Picture 7" descr="D:\Картинки\Мои фото\It is about me\Школа - дом родной\ГО. 27 апреля 2013 г\SAM_5224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929454" y="3286124"/>
            <a:ext cx="1928826" cy="128588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9464" name="Picture 8" descr="D:\Картинки\Мои фото\It is about me\Школа - дом родной\KkxxPvbau_c.jpg"/>
          <p:cNvPicPr>
            <a:picLocks noChangeAspect="1" noChangeArrowheads="1"/>
          </p:cNvPicPr>
          <p:nvPr/>
        </p:nvPicPr>
        <p:blipFill>
          <a:blip r:embed="rId9" cstate="print"/>
          <a:srcRect r="25000"/>
          <a:stretch>
            <a:fillRect/>
          </a:stretch>
        </p:blipFill>
        <p:spPr bwMode="auto">
          <a:xfrm>
            <a:off x="428596" y="4143380"/>
            <a:ext cx="2000264" cy="150019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9465" name="Picture 9" descr="C:\Users\NIK\Desktop\IMG_2366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356789">
            <a:off x="6141623" y="4953341"/>
            <a:ext cx="1920000" cy="1440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9466" name="Picture 10" descr="C:\Users\NIK\Desktop\IMG_2362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rot="961307">
            <a:off x="2947483" y="4737564"/>
            <a:ext cx="1920000" cy="1440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geografiya-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7"/>
          <p:cNvSpPr txBox="1">
            <a:spLocks noChangeArrowheads="1"/>
          </p:cNvSpPr>
          <p:nvPr/>
        </p:nvSpPr>
        <p:spPr>
          <a:xfrm rot="169460">
            <a:off x="1325592" y="1807408"/>
            <a:ext cx="6786610" cy="467995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Учительський труд –  це майбутнє</a:t>
            </a:r>
            <a:r>
              <a:rPr kumimoji="0" lang="uk-UA" sz="44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 </a:t>
            </a:r>
            <a:r>
              <a:rPr kumimoji="0" lang="uk-UA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людини,</a:t>
            </a:r>
            <a:br>
              <a:rPr kumimoji="0" lang="uk-UA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</a:br>
            <a:r>
              <a:rPr kumimoji="0" lang="uk-UA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Це зоря, до якої </a:t>
            </a:r>
            <a:br>
              <a:rPr kumimoji="0" lang="uk-UA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</a:br>
            <a:r>
              <a:rPr kumimoji="0" lang="uk-UA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тягтись і</a:t>
            </a:r>
            <a:r>
              <a:rPr kumimoji="0" lang="uk-UA" sz="44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 </a:t>
            </a:r>
            <a:r>
              <a:rPr kumimoji="0" lang="uk-UA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тягтись… </a:t>
            </a:r>
            <a:endParaRPr kumimoji="0" lang="ru-RU" sz="4400" b="1" i="0" u="none" strike="noStrike" kern="1200" cap="none" spc="0" normalizeH="0" baseline="0" noProof="0" dirty="0" smtClean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/>
          </p:cNvSpPr>
          <p:nvPr>
            <p:ph type="title" idx="4294967295"/>
          </p:nvPr>
        </p:nvSpPr>
        <p:spPr bwMode="auto"/>
        <p:txBody>
          <a:bodyPr wrap="square" numCol="1" anchor="b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endParaRPr lang="en-US" smtClean="0">
              <a:ln>
                <a:noFill/>
              </a:ln>
              <a:effectLst/>
              <a:latin typeface="Bookman Old Style" pitchFamily="18" charset="0"/>
            </a:endParaRPr>
          </a:p>
        </p:txBody>
      </p:sp>
      <p:sp>
        <p:nvSpPr>
          <p:cNvPr id="61443" name="Rectangle 3"/>
          <p:cNvSpPr>
            <a:spLocks noGrp="1"/>
          </p:cNvSpPr>
          <p:nvPr>
            <p:ph sz="quarter" idx="4294967295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 marL="273050" indent="-273050" eaLnBrk="1" hangingPunct="1"/>
            <a:endParaRPr lang="en-US" sz="3000" smtClean="0">
              <a:latin typeface="Gill Sans MT" pitchFamily="34" charset="0"/>
            </a:endParaRPr>
          </a:p>
        </p:txBody>
      </p:sp>
      <p:pic>
        <p:nvPicPr>
          <p:cNvPr id="61444" name="Picture 4" descr="02p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45" name="WordArt 5"/>
          <p:cNvSpPr>
            <a:spLocks noChangeArrowheads="1" noChangeShapeType="1" noTextEdit="1"/>
          </p:cNvSpPr>
          <p:nvPr/>
        </p:nvSpPr>
        <p:spPr bwMode="auto">
          <a:xfrm>
            <a:off x="3059113" y="1773238"/>
            <a:ext cx="3673475" cy="1714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chemeClr val="bg2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Шановні  колеги!</a:t>
            </a:r>
          </a:p>
          <a:p>
            <a:pPr algn="ctr"/>
            <a:endParaRPr lang="ru-RU" sz="3600" kern="10">
              <a:ln w="19050">
                <a:solidFill>
                  <a:schemeClr val="bg2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24582" name="Подзаголовок 2"/>
          <p:cNvSpPr>
            <a:spLocks/>
          </p:cNvSpPr>
          <p:nvPr/>
        </p:nvSpPr>
        <p:spPr bwMode="auto">
          <a:xfrm>
            <a:off x="1835150" y="2636838"/>
            <a:ext cx="5976938" cy="3794125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algn="ctr" eaLnBrk="0" hangingPunct="0">
              <a:spcBef>
                <a:spcPct val="20000"/>
              </a:spcBef>
              <a:buFont typeface="Arial" charset="0"/>
              <a:buNone/>
              <a:defRPr/>
            </a:pPr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Хай </a:t>
            </a:r>
            <a:r>
              <a:rPr lang="ru-RU" sz="3200" b="1" dirty="0" err="1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щастя</a:t>
            </a:r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3200" b="1" dirty="0" err="1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завжди</a:t>
            </a:r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3200" b="1" dirty="0" err="1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супроводить</a:t>
            </a:r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 Вас,</a:t>
            </a:r>
          </a:p>
          <a:p>
            <a:pPr algn="ctr" eaLnBrk="0" hangingPunct="0">
              <a:spcBef>
                <a:spcPct val="20000"/>
              </a:spcBef>
              <a:buFont typeface="Arial" charset="0"/>
              <a:buNone/>
              <a:defRPr/>
            </a:pPr>
            <a:r>
              <a:rPr lang="ru-RU" sz="3200" b="1" dirty="0" err="1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Людська</a:t>
            </a:r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3200" b="1" dirty="0" err="1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повага</a:t>
            </a:r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 й </a:t>
            </a:r>
            <a:r>
              <a:rPr lang="ru-RU" sz="3200" b="1" dirty="0" err="1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шана</a:t>
            </a:r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 не </a:t>
            </a:r>
            <a:r>
              <a:rPr lang="ru-RU" sz="3200" b="1" dirty="0" err="1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минають</a:t>
            </a:r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,</a:t>
            </a:r>
          </a:p>
          <a:p>
            <a:pPr algn="ctr" eaLnBrk="0" hangingPunct="0">
              <a:spcBef>
                <a:spcPct val="20000"/>
              </a:spcBef>
              <a:buFont typeface="Arial" charset="0"/>
              <a:buNone/>
              <a:defRPr/>
            </a:pPr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А вашу </a:t>
            </a:r>
            <a:r>
              <a:rPr lang="ru-RU" sz="3200" b="1" dirty="0" err="1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мрію</a:t>
            </a:r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 й </a:t>
            </a:r>
            <a:r>
              <a:rPr lang="ru-RU" sz="3200" b="1" dirty="0" err="1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працю</a:t>
            </a:r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3200" b="1" dirty="0" err="1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повсякчас</a:t>
            </a:r>
            <a:endParaRPr lang="ru-RU" sz="3200" b="1" dirty="0">
              <a:solidFill>
                <a:schemeClr val="tx2">
                  <a:lumMod val="50000"/>
                </a:schemeClr>
              </a:solidFill>
              <a:latin typeface="Monotype Corsiva" pitchFamily="66" charset="0"/>
            </a:endParaRPr>
          </a:p>
          <a:p>
            <a:pPr algn="ctr" eaLnBrk="0" hangingPunct="0">
              <a:spcBef>
                <a:spcPct val="20000"/>
              </a:spcBef>
              <a:buFont typeface="Arial" charset="0"/>
              <a:buNone/>
              <a:defRPr/>
            </a:pPr>
            <a:r>
              <a:rPr lang="ru-RU" sz="3200" b="1" dirty="0" err="1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Лиш</a:t>
            </a:r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3200" b="1" dirty="0" err="1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визнання</a:t>
            </a:r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3200" b="1" dirty="0" err="1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вінчають</a:t>
            </a:r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!</a:t>
            </a:r>
          </a:p>
          <a:p>
            <a:pPr algn="ctr" eaLnBrk="0" hangingPunct="0">
              <a:spcBef>
                <a:spcPct val="20000"/>
              </a:spcBef>
              <a:buFont typeface="Arial" charset="0"/>
              <a:buNone/>
              <a:defRPr/>
            </a:pPr>
            <a:endParaRPr lang="ru-RU" sz="3200" dirty="0">
              <a:solidFill>
                <a:srgbClr val="6600FF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11-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571472" y="2000240"/>
            <a:ext cx="7715304" cy="278608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Stop">
              <a:avLst/>
            </a:prstTxWarp>
            <a:spAutoFit/>
          </a:bodyPr>
          <a:lstStyle/>
          <a:p>
            <a:pPr algn="ctr"/>
            <a:r>
              <a:rPr lang="uk-UA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ДЯКУємо</a:t>
            </a:r>
            <a:r>
              <a:rPr lang="uk-UA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ЗА  УВАГУ!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" name="Picture 6" descr="D:\Мама\анимированые клипарты для презентаций\СМАЙЛИКИ\zvonok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52413" y="-125413"/>
            <a:ext cx="1846263" cy="1844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C:\Documents and Settings\Оксана Алексеевна\Рабочий стол\detia-803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3662" y="3806534"/>
            <a:ext cx="2486055" cy="3024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048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>
              <a:latin typeface="Arial" charset="0"/>
              <a:cs typeface="Arial" charset="0"/>
            </a:endParaRPr>
          </a:p>
        </p:txBody>
      </p:sp>
      <p:pic>
        <p:nvPicPr>
          <p:cNvPr id="20484" name="Picture 4" descr="11-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7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2"/>
          <p:cNvSpPr txBox="1">
            <a:spLocks/>
          </p:cNvSpPr>
          <p:nvPr/>
        </p:nvSpPr>
        <p:spPr>
          <a:xfrm>
            <a:off x="214282" y="285728"/>
            <a:ext cx="8658196" cy="868370"/>
          </a:xfrm>
          <a:prstGeom prst="rect">
            <a:avLst/>
          </a:prstGeom>
        </p:spPr>
        <p:txBody>
          <a:bodyPr anchor="ctr">
            <a:prstTxWarp prst="textStop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hangingPunct="0">
              <a:defRPr/>
            </a:pPr>
            <a:r>
              <a:rPr lang="uk-UA" sz="28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Тематика  засідань методичного  об'єднання</a:t>
            </a:r>
            <a:endParaRPr lang="uk-UA" sz="2800" b="1" dirty="0">
              <a:ln w="11430"/>
              <a:solidFill>
                <a:srgbClr val="660033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ea typeface="+mj-ea"/>
              <a:cs typeface="Arial" pitchFamily="34" charset="0"/>
            </a:endParaRPr>
          </a:p>
        </p:txBody>
      </p:sp>
      <p:graphicFrame>
        <p:nvGraphicFramePr>
          <p:cNvPr id="6" name="Содержимое 3"/>
          <p:cNvGraphicFramePr>
            <a:graphicFrameLocks/>
          </p:cNvGraphicFramePr>
          <p:nvPr/>
        </p:nvGraphicFramePr>
        <p:xfrm>
          <a:off x="285720" y="1214422"/>
          <a:ext cx="8443914" cy="56435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Заголовок 5"/>
          <p:cNvSpPr txBox="1">
            <a:spLocks/>
          </p:cNvSpPr>
          <p:nvPr/>
        </p:nvSpPr>
        <p:spPr>
          <a:xfrm>
            <a:off x="0" y="1000108"/>
            <a:ext cx="1643074" cy="796908"/>
          </a:xfrm>
          <a:prstGeom prst="rect">
            <a:avLst/>
          </a:prstGeom>
        </p:spPr>
        <p:txBody>
          <a:bodyPr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hangingPunct="0">
              <a:defRPr/>
            </a:pPr>
            <a:r>
              <a:rPr lang="uk-UA" sz="1700" b="1" dirty="0" smtClean="0">
                <a:ln w="11430"/>
                <a:solidFill>
                  <a:srgbClr val="6600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30.08.</a:t>
            </a:r>
            <a:endParaRPr lang="ru-RU" sz="1700" b="1" dirty="0">
              <a:ln w="11430"/>
              <a:solidFill>
                <a:srgbClr val="660033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8" name="Заголовок 5"/>
          <p:cNvSpPr txBox="1">
            <a:spLocks/>
          </p:cNvSpPr>
          <p:nvPr/>
        </p:nvSpPr>
        <p:spPr>
          <a:xfrm>
            <a:off x="0" y="2928934"/>
            <a:ext cx="1643074" cy="796908"/>
          </a:xfrm>
          <a:prstGeom prst="rect">
            <a:avLst/>
          </a:prstGeom>
        </p:spPr>
        <p:txBody>
          <a:bodyPr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hangingPunct="0">
              <a:defRPr/>
            </a:pPr>
            <a:r>
              <a:rPr lang="uk-UA" sz="1700" b="1" dirty="0" smtClean="0">
                <a:ln w="11430"/>
                <a:solidFill>
                  <a:srgbClr val="6600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28.10.</a:t>
            </a:r>
            <a:endParaRPr lang="ru-RU" sz="1700" b="1" dirty="0">
              <a:ln w="11430"/>
              <a:solidFill>
                <a:srgbClr val="660033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9" name="Заголовок 5"/>
          <p:cNvSpPr txBox="1">
            <a:spLocks/>
          </p:cNvSpPr>
          <p:nvPr/>
        </p:nvSpPr>
        <p:spPr>
          <a:xfrm>
            <a:off x="0" y="4714884"/>
            <a:ext cx="1643074" cy="796908"/>
          </a:xfrm>
          <a:prstGeom prst="rect">
            <a:avLst/>
          </a:prstGeom>
        </p:spPr>
        <p:txBody>
          <a:bodyPr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hangingPunct="0">
              <a:defRPr/>
            </a:pPr>
            <a:r>
              <a:rPr lang="uk-UA" sz="1700" b="1" dirty="0" smtClean="0">
                <a:ln w="11430"/>
                <a:solidFill>
                  <a:srgbClr val="6600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13.01.</a:t>
            </a:r>
            <a:endParaRPr lang="ru-RU" sz="1700" b="1" dirty="0">
              <a:ln w="11430"/>
              <a:solidFill>
                <a:srgbClr val="660033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ru-RU" smtClean="0">
              <a:ln>
                <a:noFill/>
              </a:ln>
              <a:effectLst/>
            </a:endParaRPr>
          </a:p>
        </p:txBody>
      </p:sp>
      <p:sp>
        <p:nvSpPr>
          <p:cNvPr id="512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>
              <a:latin typeface="Arial" charset="0"/>
              <a:cs typeface="Arial" charset="0"/>
            </a:endParaRPr>
          </a:p>
        </p:txBody>
      </p:sp>
      <p:pic>
        <p:nvPicPr>
          <p:cNvPr id="5124" name="Picture 4" descr="1313978218_bez-imeni-4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588"/>
            <a:ext cx="914400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8" name="WordArt 14"/>
          <p:cNvSpPr>
            <a:spLocks noChangeArrowheads="1" noChangeShapeType="1" noTextEdit="1"/>
          </p:cNvSpPr>
          <p:nvPr/>
        </p:nvSpPr>
        <p:spPr bwMode="auto">
          <a:xfrm>
            <a:off x="928662" y="357166"/>
            <a:ext cx="7215238" cy="3786214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uk-UA" sz="3600" b="1" kern="10" dirty="0" err="1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Портфоліо</a:t>
            </a:r>
            <a:r>
              <a:rPr lang="uk-UA" sz="3600" b="1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/>
            </a:r>
            <a:br>
              <a:rPr lang="uk-UA" sz="3600" b="1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</a:br>
            <a:r>
              <a:rPr lang="uk-UA" sz="3600" b="1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методичного  об'єднання</a:t>
            </a:r>
            <a:br>
              <a:rPr lang="uk-UA" sz="3600" b="1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</a:br>
            <a:r>
              <a:rPr lang="uk-UA" sz="3600" b="1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вчителів  природничих наук та спортивного циклу</a:t>
            </a:r>
            <a:endParaRPr lang="ru-RU" sz="3600" b="1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Impact"/>
            </a:endParaRPr>
          </a:p>
        </p:txBody>
      </p:sp>
      <p:pic>
        <p:nvPicPr>
          <p:cNvPr id="5130" name="Picture 6" descr="D:\Светлана\Изображения для документов\колокольчик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643281">
            <a:off x="7500170" y="26618"/>
            <a:ext cx="1462088" cy="1273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Прямоугольник 14"/>
          <p:cNvSpPr/>
          <p:nvPr/>
        </p:nvSpPr>
        <p:spPr>
          <a:xfrm>
            <a:off x="3000364" y="4214818"/>
            <a:ext cx="535785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3600" b="1" i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Керівник:  Бурило Г.П.</a:t>
            </a:r>
            <a:endParaRPr lang="ru-RU" sz="36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072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0724" name="Picture 4" descr="11-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Диаграмма 4"/>
          <p:cNvGraphicFramePr/>
          <p:nvPr/>
        </p:nvGraphicFramePr>
        <p:xfrm>
          <a:off x="1214414" y="1928802"/>
          <a:ext cx="6715172" cy="43577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Заголовок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hangingPunct="0">
              <a:defRPr/>
            </a:pPr>
            <a:r>
              <a:rPr lang="uk-UA" sz="3600" b="1" dirty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+mj-ea"/>
                <a:cs typeface="Arial" pitchFamily="34" charset="0"/>
              </a:rPr>
              <a:t>Участь учнів початкових класів </a:t>
            </a:r>
          </a:p>
          <a:p>
            <a:pPr algn="ctr" eaLnBrk="0" hangingPunct="0">
              <a:defRPr/>
            </a:pPr>
            <a:r>
              <a:rPr lang="uk-UA" sz="3600" b="1" dirty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+mj-ea"/>
                <a:cs typeface="Arial" pitchFamily="34" charset="0"/>
              </a:rPr>
              <a:t>в конкурсах</a:t>
            </a:r>
            <a:endParaRPr lang="ru-RU" sz="3600" b="1" dirty="0">
              <a:ln w="11430"/>
              <a:solidFill>
                <a:schemeClr val="accent2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14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>
              <a:latin typeface="Arial" charset="0"/>
              <a:cs typeface="Arial" charset="0"/>
            </a:endParaRPr>
          </a:p>
        </p:txBody>
      </p:sp>
      <p:pic>
        <p:nvPicPr>
          <p:cNvPr id="6148" name="Picture 4" descr="11-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3"/>
          <p:cNvSpPr txBox="1">
            <a:spLocks/>
          </p:cNvSpPr>
          <p:nvPr/>
        </p:nvSpPr>
        <p:spPr>
          <a:xfrm>
            <a:off x="3571868" y="4572008"/>
            <a:ext cx="6215106" cy="1428752"/>
          </a:xfrm>
          <a:prstGeom prst="rect">
            <a:avLst/>
          </a:prstGeom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hangingPunct="0">
              <a:lnSpc>
                <a:spcPct val="150000"/>
              </a:lnSpc>
              <a:defRPr/>
            </a:pPr>
            <a:r>
              <a:rPr lang="uk-UA" sz="2400" b="1" dirty="0">
                <a:ln w="11430"/>
                <a:solidFill>
                  <a:srgbClr val="6600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Зібратися разом – </a:t>
            </a:r>
            <a:r>
              <a:rPr lang="uk-UA" sz="2400" b="1" dirty="0" smtClean="0">
                <a:ln w="11430"/>
                <a:solidFill>
                  <a:srgbClr val="6600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це </a:t>
            </a:r>
            <a:r>
              <a:rPr lang="uk-UA" sz="2400" b="1" dirty="0">
                <a:ln w="11430"/>
                <a:solidFill>
                  <a:srgbClr val="6600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початок,</a:t>
            </a:r>
            <a:br>
              <a:rPr lang="uk-UA" sz="2400" b="1" dirty="0">
                <a:ln w="11430"/>
                <a:solidFill>
                  <a:srgbClr val="6600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</a:br>
            <a:r>
              <a:rPr lang="uk-UA" sz="2400" b="1" dirty="0">
                <a:ln w="11430"/>
                <a:solidFill>
                  <a:srgbClr val="6600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триматися разом – </a:t>
            </a:r>
            <a:r>
              <a:rPr lang="uk-UA" sz="2400" b="1" dirty="0" smtClean="0">
                <a:ln w="11430"/>
                <a:solidFill>
                  <a:srgbClr val="6600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це </a:t>
            </a:r>
            <a:r>
              <a:rPr lang="uk-UA" sz="2400" b="1" dirty="0">
                <a:ln w="11430"/>
                <a:solidFill>
                  <a:srgbClr val="6600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прогрес, </a:t>
            </a:r>
            <a:br>
              <a:rPr lang="uk-UA" sz="2400" b="1" dirty="0">
                <a:ln w="11430"/>
                <a:solidFill>
                  <a:srgbClr val="6600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</a:br>
            <a:r>
              <a:rPr lang="uk-UA" sz="2400" b="1" dirty="0">
                <a:ln w="11430"/>
                <a:solidFill>
                  <a:srgbClr val="6600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працювати разом – </a:t>
            </a:r>
            <a:r>
              <a:rPr lang="uk-UA" sz="2400" b="1" dirty="0" smtClean="0">
                <a:ln w="11430"/>
                <a:solidFill>
                  <a:srgbClr val="6600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це </a:t>
            </a:r>
            <a:r>
              <a:rPr lang="uk-UA" sz="2400" b="1" dirty="0">
                <a:ln w="11430"/>
                <a:solidFill>
                  <a:srgbClr val="6600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успіх.</a:t>
            </a:r>
            <a:br>
              <a:rPr lang="uk-UA" sz="2400" b="1" dirty="0">
                <a:ln w="11430"/>
                <a:solidFill>
                  <a:srgbClr val="6600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</a:br>
            <a:r>
              <a:rPr lang="uk-UA" sz="2400" b="1" dirty="0" smtClean="0">
                <a:ln w="11430"/>
                <a:solidFill>
                  <a:srgbClr val="6600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                                 Г</a:t>
            </a:r>
            <a:r>
              <a:rPr lang="uk-UA" sz="2400" b="1" dirty="0">
                <a:ln w="11430"/>
                <a:solidFill>
                  <a:srgbClr val="6600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. Форд</a:t>
            </a:r>
            <a:endParaRPr lang="ru-RU" sz="2400" b="1" dirty="0">
              <a:ln w="11430"/>
              <a:solidFill>
                <a:srgbClr val="660033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642918"/>
            <a:ext cx="892971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Методичне об</a:t>
            </a:r>
            <a:r>
              <a:rPr lang="ru-RU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’</a:t>
            </a:r>
            <a:r>
              <a:rPr lang="uk-UA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єднання – той освітній простір, </a:t>
            </a:r>
          </a:p>
          <a:p>
            <a:pPr algn="ctr"/>
            <a:r>
              <a:rPr lang="uk-UA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в</a:t>
            </a:r>
            <a:r>
              <a:rPr lang="uk-UA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 якому спільно розвиваються і вчителі, і діти</a:t>
            </a:r>
            <a:endParaRPr lang="ru-RU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142812" y="1285860"/>
            <a:ext cx="900118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До складу ШМО входять 6 </a:t>
            </a:r>
            <a:r>
              <a:rPr lang="uk-UA" sz="2800" b="1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в</a:t>
            </a:r>
            <a:r>
              <a:rPr kumimoji="0" lang="uk-UA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чителів</a:t>
            </a:r>
            <a:r>
              <a:rPr lang="uk-UA" sz="2800" b="1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.</a:t>
            </a: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217" name="WordArt 1"/>
          <p:cNvSpPr>
            <a:spLocks noChangeArrowheads="1" noChangeShapeType="1" noTextEdit="1"/>
          </p:cNvSpPr>
          <p:nvPr/>
        </p:nvSpPr>
        <p:spPr bwMode="auto">
          <a:xfrm>
            <a:off x="4572000" y="2571744"/>
            <a:ext cx="4214842" cy="1314449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 rtl="0"/>
            <a:r>
              <a:rPr lang="ru-RU" sz="3600" b="1" kern="10" spc="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Arial Black"/>
              </a:rPr>
              <a:t>ПЕДАГОГІЧНЕ  КРЕДО</a:t>
            </a:r>
            <a:endParaRPr lang="ru-RU" sz="3600" b="1" kern="10" spc="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Arial Black"/>
            </a:endParaRPr>
          </a:p>
        </p:txBody>
      </p:sp>
      <p:pic>
        <p:nvPicPr>
          <p:cNvPr id="1026" name="Picture 2" descr="C:\Users\NIK\Desktop\Бурило Г. П\МО\IMG_235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2143116"/>
            <a:ext cx="4089750" cy="3286148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14339" name="Picture 4" descr="11-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9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357166"/>
          <a:ext cx="4786314" cy="62150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0" name="Заголовок 1"/>
          <p:cNvSpPr txBox="1">
            <a:spLocks/>
          </p:cNvSpPr>
          <p:nvPr/>
        </p:nvSpPr>
        <p:spPr>
          <a:xfrm>
            <a:off x="0" y="428604"/>
            <a:ext cx="4286248" cy="1143000"/>
          </a:xfrm>
          <a:prstGeom prst="rect">
            <a:avLst/>
          </a:prstGeom>
        </p:spPr>
        <p:txBody>
          <a:bodyPr anchor="ctr">
            <a:normAutofit fontScale="67500" lnSpcReduction="2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hangingPunct="0">
              <a:defRPr/>
            </a:pPr>
            <a:r>
              <a:rPr lang="uk-UA" sz="48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uk-UA" sz="4400" b="1" dirty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Науково-методична проблема </a:t>
            </a:r>
            <a:r>
              <a:rPr lang="uk-UA" sz="4400" b="1" dirty="0" err="1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МО</a:t>
            </a:r>
            <a:endParaRPr lang="ru-RU" sz="4400" b="1" dirty="0">
              <a:ln w="11430"/>
              <a:solidFill>
                <a:schemeClr val="accent2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21" name="Заголовок 1"/>
          <p:cNvSpPr txBox="1">
            <a:spLocks/>
          </p:cNvSpPr>
          <p:nvPr/>
        </p:nvSpPr>
        <p:spPr>
          <a:xfrm>
            <a:off x="714348" y="1571612"/>
            <a:ext cx="2428892" cy="500058"/>
          </a:xfrm>
          <a:prstGeom prst="rect">
            <a:avLst/>
          </a:prstGeom>
        </p:spPr>
        <p:txBody>
          <a:bodyPr anchor="ctr">
            <a:normAutofit fontScale="82500" lnSpcReduction="2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hangingPunct="0">
              <a:defRPr/>
            </a:pPr>
            <a:endParaRPr lang="ru-RU" sz="3600" b="1" dirty="0">
              <a:ln w="11430"/>
              <a:solidFill>
                <a:schemeClr val="accent2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14344" name="Picture 7" descr="school10-0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4313" y="5072063"/>
            <a:ext cx="1857375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Безымянный.png"/>
          <p:cNvPicPr>
            <a:picLocks noChangeAspect="1"/>
          </p:cNvPicPr>
          <p:nvPr/>
        </p:nvPicPr>
        <p:blipFill>
          <a:blip r:embed="rId9" cstate="print">
            <a:lum contrast="10000"/>
          </a:blip>
          <a:stretch>
            <a:fillRect/>
          </a:stretch>
        </p:blipFill>
        <p:spPr>
          <a:xfrm>
            <a:off x="4367651" y="476672"/>
            <a:ext cx="4776349" cy="6147661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11-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285720" y="642918"/>
            <a:ext cx="8686993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uk-UA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Задачі  методичної  роботи </a:t>
            </a: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</a:endParaRPr>
          </a:p>
        </p:txBody>
      </p:sp>
      <p:graphicFrame>
        <p:nvGraphicFramePr>
          <p:cNvPr id="13" name="Схема 12"/>
          <p:cNvGraphicFramePr/>
          <p:nvPr/>
        </p:nvGraphicFramePr>
        <p:xfrm>
          <a:off x="1214414" y="1643050"/>
          <a:ext cx="7072362" cy="46037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12291" name="Picture 4" descr="11-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Содержимое 4"/>
          <p:cNvGraphicFramePr>
            <a:graphicFrameLocks/>
          </p:cNvGraphicFramePr>
          <p:nvPr/>
        </p:nvGraphicFramePr>
        <p:xfrm>
          <a:off x="571472" y="1500174"/>
          <a:ext cx="7929618" cy="50720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Заголовок 2"/>
          <p:cNvSpPr txBox="1">
            <a:spLocks/>
          </p:cNvSpPr>
          <p:nvPr/>
        </p:nvSpPr>
        <p:spPr>
          <a:xfrm>
            <a:off x="571472" y="571480"/>
            <a:ext cx="8229600" cy="582594"/>
          </a:xfrm>
          <a:prstGeom prst="rect">
            <a:avLst/>
          </a:prstGeom>
        </p:spPr>
        <p:txBody>
          <a:bodyPr anchor="ctr">
            <a:normAutofit fontScale="82500" lnSpcReduction="2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hangingPunct="0">
              <a:defRPr/>
            </a:pPr>
            <a:r>
              <a:rPr lang="uk-UA" sz="44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Шляхи  реалізації  поставлених  задач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19460" name="Picture 4" descr="11-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785786" y="571480"/>
            <a:ext cx="7617791" cy="523220"/>
          </a:xfrm>
          <a:prstGeom prst="rect">
            <a:avLst/>
          </a:prstGeom>
          <a:noFill/>
        </p:spPr>
        <p:txBody>
          <a:bodyPr wrap="none">
            <a:prstTxWarp prst="textPlain">
              <a:avLst/>
            </a:prstTxWarp>
            <a:spAutoFit/>
          </a:bodyPr>
          <a:lstStyle/>
          <a:p>
            <a:pPr algn="ctr">
              <a:defRPr/>
            </a:pPr>
            <a:r>
              <a:rPr lang="uk-UA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Завдання </a:t>
            </a:r>
            <a:r>
              <a:rPr lang="uk-UA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шмо</a:t>
            </a:r>
            <a:r>
              <a:rPr lang="uk-UA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 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</a:endParaRPr>
          </a:p>
        </p:txBody>
      </p:sp>
      <p:graphicFrame>
        <p:nvGraphicFramePr>
          <p:cNvPr id="17" name="Содержимое 6"/>
          <p:cNvGraphicFramePr>
            <a:graphicFrameLocks/>
          </p:cNvGraphicFramePr>
          <p:nvPr/>
        </p:nvGraphicFramePr>
        <p:xfrm>
          <a:off x="571472" y="1214422"/>
          <a:ext cx="8229600" cy="53403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 descr="11-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http://www.kiev-kniga.com/data/big/zakon_pro-osvitu_cul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428868"/>
            <a:ext cx="1571604" cy="231530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noFill/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214313" y="428625"/>
            <a:ext cx="8929687" cy="11430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uk-UA" sz="3600" b="1" dirty="0">
                <a:ln w="11430"/>
                <a:solidFill>
                  <a:srgbClr val="6600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+mj-ea"/>
                <a:cs typeface="Arial" pitchFamily="34" charset="0"/>
              </a:rPr>
              <a:t>У своїй діяльності вчителі керуються:</a:t>
            </a:r>
            <a:endParaRPr lang="ru-RU" sz="3600" b="1" dirty="0">
              <a:ln w="11430"/>
              <a:solidFill>
                <a:srgbClr val="660033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ea typeface="+mj-ea"/>
              <a:cs typeface="Arial" pitchFamily="34" charset="0"/>
            </a:endParaRPr>
          </a:p>
        </p:txBody>
      </p:sp>
      <p:pic>
        <p:nvPicPr>
          <p:cNvPr id="1026" name="Picture 2" descr="F:\Фото работа\Програмы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0298" y="1571612"/>
            <a:ext cx="5500725" cy="508674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174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1748" name="Picture 4" descr="11-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7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2"/>
          <p:cNvSpPr txBox="1">
            <a:spLocks/>
          </p:cNvSpPr>
          <p:nvPr/>
        </p:nvSpPr>
        <p:spPr>
          <a:xfrm>
            <a:off x="214282" y="428604"/>
            <a:ext cx="8658196" cy="868370"/>
          </a:xfrm>
          <a:prstGeom prst="rect">
            <a:avLst/>
          </a:prstGeom>
        </p:spPr>
        <p:txBody>
          <a:bodyPr anchor="ctr">
            <a:prstTxWarp prst="textStop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hangingPunct="0">
              <a:defRPr/>
            </a:pPr>
            <a:r>
              <a:rPr lang="uk-UA" sz="28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Форми роботи, які використовує ШМО</a:t>
            </a:r>
            <a:endParaRPr lang="uk-UA" sz="2800" b="1" dirty="0">
              <a:ln w="11430"/>
              <a:solidFill>
                <a:srgbClr val="660033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ea typeface="+mj-ea"/>
              <a:cs typeface="Arial" pitchFamily="34" charset="0"/>
            </a:endParaRPr>
          </a:p>
        </p:txBody>
      </p:sp>
      <p:graphicFrame>
        <p:nvGraphicFramePr>
          <p:cNvPr id="14" name="Содержимое 3"/>
          <p:cNvGraphicFramePr>
            <a:graphicFrameLocks/>
          </p:cNvGraphicFramePr>
          <p:nvPr/>
        </p:nvGraphicFramePr>
        <p:xfrm>
          <a:off x="0" y="1785926"/>
          <a:ext cx="9144000" cy="53578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5" name="WordArt 2"/>
          <p:cNvSpPr>
            <a:spLocks noChangeArrowheads="1" noChangeShapeType="1" noTextEdit="1"/>
          </p:cNvSpPr>
          <p:nvPr/>
        </p:nvSpPr>
        <p:spPr bwMode="auto">
          <a:xfrm>
            <a:off x="3857620" y="3714752"/>
            <a:ext cx="1247758" cy="179545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>
              <a:defRPr/>
            </a:pPr>
            <a:r>
              <a:rPr lang="ru-RU" sz="3600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990099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Arial Black" pitchFamily="34" charset="0"/>
                <a:ea typeface="Arial Unicode MS"/>
                <a:cs typeface="Arial Unicode MS"/>
              </a:rPr>
              <a:t>колективні</a:t>
            </a:r>
            <a:r>
              <a:rPr lang="ru-RU" sz="3600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000099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Arial Unicode MS"/>
                <a:ea typeface="Arial Unicode MS"/>
                <a:cs typeface="Arial Unicode MS"/>
              </a:rPr>
              <a:t>і</a:t>
            </a:r>
            <a:endParaRPr lang="ru-RU" sz="3600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solidFill>
                <a:srgbClr val="000099"/>
              </a:soli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Arial Unicode MS"/>
              <a:ea typeface="Arial Unicode MS"/>
              <a:cs typeface="Arial Unicode MS"/>
            </a:endParaRPr>
          </a:p>
          <a:p>
            <a:pPr algn="ctr">
              <a:defRPr/>
            </a:pPr>
            <a:r>
              <a:rPr lang="ru-RU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000099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Arial Unicode MS"/>
                <a:ea typeface="Arial Unicode MS"/>
                <a:cs typeface="Arial Unicode MS"/>
              </a:rPr>
              <a:t>    </a:t>
            </a:r>
          </a:p>
        </p:txBody>
      </p:sp>
      <p:pic>
        <p:nvPicPr>
          <p:cNvPr id="12" name="Picture 8" descr="C:\Users\User\Desktop\ШМО\100_3115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21403689">
            <a:off x="47551" y="3636378"/>
            <a:ext cx="2309764" cy="17323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perspectiveContrastingRightFacing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074" name="Picture 2" descr="C:\Users\NIK\Desktop\Бурило Г. П\МО\IMG_2354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20268595">
            <a:off x="188278" y="1932969"/>
            <a:ext cx="1800000" cy="1350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3075" name="Picture 3" descr="C:\Users\NIK\Desktop\Бурило Г. П\МО\IMG_2349 (1)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854887">
            <a:off x="6357950" y="1500174"/>
            <a:ext cx="1920000" cy="144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076" name="Picture 4" descr="C:\Users\NIK\Desktop\Бурило Г. П\МО\IMG_2350 (1).JPG"/>
          <p:cNvPicPr>
            <a:picLocks noChangeAspect="1" noChangeArrowheads="1"/>
          </p:cNvPicPr>
          <p:nvPr/>
        </p:nvPicPr>
        <p:blipFill>
          <a:blip r:embed="rId11" cstate="print"/>
          <a:srcRect r="7440"/>
          <a:stretch>
            <a:fillRect/>
          </a:stretch>
        </p:blipFill>
        <p:spPr bwMode="auto">
          <a:xfrm>
            <a:off x="7224000" y="3357562"/>
            <a:ext cx="1777156" cy="144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077" name="Picture 5" descr="C:\Users\NIK\Desktop\Бурило Г. П\МО\IMG_2351.JPG"/>
          <p:cNvPicPr>
            <a:picLocks noChangeAspect="1" noChangeArrowheads="1"/>
          </p:cNvPicPr>
          <p:nvPr/>
        </p:nvPicPr>
        <p:blipFill>
          <a:blip r:embed="rId12" cstate="print"/>
          <a:srcRect r="6982"/>
          <a:stretch>
            <a:fillRect/>
          </a:stretch>
        </p:blipFill>
        <p:spPr bwMode="auto">
          <a:xfrm rot="706884">
            <a:off x="7229853" y="5096356"/>
            <a:ext cx="1785950" cy="1440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</TotalTime>
  <Words>891</Words>
  <Application>Microsoft Office PowerPoint</Application>
  <PresentationFormat>Экран (4:3)</PresentationFormat>
  <Paragraphs>198</Paragraphs>
  <Slides>20</Slides>
  <Notes>0</Notes>
  <HiddenSlides>2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админ</cp:lastModifiedBy>
  <cp:revision>38</cp:revision>
  <dcterms:created xsi:type="dcterms:W3CDTF">2014-03-29T04:03:25Z</dcterms:created>
  <dcterms:modified xsi:type="dcterms:W3CDTF">2015-03-16T11:45:12Z</dcterms:modified>
</cp:coreProperties>
</file>