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Рада </a:t>
            </a:r>
            <a:r>
              <a:rPr lang="ru-RU" b="1" dirty="0" err="1" smtClean="0">
                <a:solidFill>
                  <a:srgbClr val="FF0000"/>
                </a:solidFill>
              </a:rPr>
              <a:t>Молочанського</a:t>
            </a:r>
            <a:r>
              <a:rPr lang="ru-RU" b="1" dirty="0" smtClean="0">
                <a:solidFill>
                  <a:srgbClr val="FF0000"/>
                </a:solidFill>
              </a:rPr>
              <a:t> НВК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раб стол декабрь\IMG_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06489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>
                <a:solidFill>
                  <a:srgbClr val="FF0000"/>
                </a:solidFill>
              </a:rPr>
              <a:t> РАДА </a:t>
            </a:r>
            <a:r>
              <a:rPr lang="ru-RU" sz="1800" b="1" dirty="0" err="1" smtClean="0"/>
              <a:t>здійснює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демократичне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управління</a:t>
            </a:r>
            <a:r>
              <a:rPr lang="ru-RU" sz="1800" b="1" dirty="0" smtClean="0"/>
              <a:t> школою, </a:t>
            </a:r>
            <a:r>
              <a:rPr lang="ru-RU" sz="1800" b="1" dirty="0" err="1" smtClean="0"/>
              <a:t>поєднуючи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єдиноначальність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колегіальність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державність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громадське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управління</a:t>
            </a:r>
            <a:r>
              <a:rPr lang="ru-RU" sz="1800" b="1" dirty="0" smtClean="0"/>
              <a:t>; </a:t>
            </a:r>
            <a:r>
              <a:rPr lang="ru-RU" sz="1800" b="1" dirty="0" err="1" smtClean="0"/>
              <a:t>удосконалює</a:t>
            </a:r>
            <a:r>
              <a:rPr lang="ru-RU" sz="1800" b="1" dirty="0" smtClean="0"/>
              <a:t>  роботу </a:t>
            </a:r>
            <a:r>
              <a:rPr lang="ru-RU" sz="1800" b="1" dirty="0" err="1" smtClean="0"/>
              <a:t>школи</a:t>
            </a:r>
            <a:r>
              <a:rPr lang="ru-RU" sz="1800" b="1" dirty="0" smtClean="0"/>
              <a:t>; </a:t>
            </a:r>
            <a:r>
              <a:rPr lang="ru-RU" sz="1800" b="1" dirty="0" err="1" smtClean="0"/>
              <a:t>зміцнює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матеріально-технічну</a:t>
            </a:r>
            <a:r>
              <a:rPr lang="ru-RU" sz="1800" b="1" dirty="0" smtClean="0"/>
              <a:t> базу </a:t>
            </a:r>
            <a:r>
              <a:rPr lang="ru-RU" sz="1800" b="1" dirty="0" err="1" smtClean="0"/>
              <a:t>школи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залучаючи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громадськість</a:t>
            </a:r>
            <a:r>
              <a:rPr lang="ru-RU" sz="1800" b="1" dirty="0" smtClean="0"/>
              <a:t>; </a:t>
            </a:r>
            <a:r>
              <a:rPr lang="ru-RU" sz="1800" b="1" dirty="0" err="1" smtClean="0"/>
              <a:t>бере</a:t>
            </a:r>
            <a:r>
              <a:rPr lang="ru-RU" sz="1800" b="1" dirty="0" smtClean="0"/>
              <a:t>  участь у </a:t>
            </a:r>
            <a:r>
              <a:rPr lang="ru-RU" sz="1800" b="1" dirty="0" err="1" smtClean="0"/>
              <a:t>вирішенні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оперативних</a:t>
            </a:r>
            <a:r>
              <a:rPr lang="ru-RU" sz="1800" b="1" dirty="0" smtClean="0"/>
              <a:t> проблем </a:t>
            </a:r>
            <a:r>
              <a:rPr lang="ru-RU" sz="1800" b="1" dirty="0" err="1" smtClean="0"/>
              <a:t>роботи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школи</a:t>
            </a:r>
            <a:r>
              <a:rPr lang="ru-RU" sz="1800" b="1" dirty="0" smtClean="0"/>
              <a:t>; </a:t>
            </a:r>
            <a:r>
              <a:rPr lang="ru-RU" sz="1800" b="1" dirty="0" err="1" smtClean="0"/>
              <a:t>сприяє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впровадженню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наукового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управління</a:t>
            </a:r>
            <a:r>
              <a:rPr lang="ru-RU" sz="1800" b="1" dirty="0" smtClean="0"/>
              <a:t> школою.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2050" name="Picture 2" descr="C:\Users\Админ\Desktop\21193025_1872860386362718_449586845306386668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788" y="1600200"/>
            <a:ext cx="70764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Основні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організовувати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 </a:t>
            </a:r>
            <a:r>
              <a:rPr lang="ru-RU" b="1" dirty="0" err="1" smtClean="0"/>
              <a:t>конференції</a:t>
            </a:r>
            <a:r>
              <a:rPr lang="ru-RU" b="1" dirty="0" smtClean="0"/>
              <a:t>, </a:t>
            </a:r>
            <a:r>
              <a:rPr lang="ru-RU" b="1" dirty="0" err="1" smtClean="0"/>
              <a:t>затверджувати</a:t>
            </a:r>
            <a:r>
              <a:rPr lang="ru-RU" b="1" dirty="0" smtClean="0"/>
              <a:t> режим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; </a:t>
            </a:r>
            <a:r>
              <a:rPr lang="ru-RU" b="1" dirty="0" err="1" smtClean="0"/>
              <a:t>заохочувати</a:t>
            </a:r>
            <a:r>
              <a:rPr lang="ru-RU" b="1" dirty="0" smtClean="0"/>
              <a:t> </a:t>
            </a:r>
            <a:r>
              <a:rPr lang="ru-RU" b="1" dirty="0" err="1" smtClean="0"/>
              <a:t>творчі</a:t>
            </a:r>
            <a:r>
              <a:rPr lang="ru-RU" b="1" dirty="0" smtClean="0"/>
              <a:t> </a:t>
            </a:r>
            <a:r>
              <a:rPr lang="ru-RU" b="1" dirty="0" err="1" smtClean="0"/>
              <a:t>пошуки</a:t>
            </a:r>
            <a:r>
              <a:rPr lang="ru-RU" b="1" dirty="0" smtClean="0"/>
              <a:t>, </a:t>
            </a:r>
            <a:r>
              <a:rPr lang="ru-RU" b="1" dirty="0" err="1" smtClean="0"/>
              <a:t>дослідницько-експериментальну</a:t>
            </a:r>
            <a:r>
              <a:rPr lang="ru-RU" b="1" dirty="0" smtClean="0"/>
              <a:t> роботу </a:t>
            </a:r>
            <a:r>
              <a:rPr lang="ru-RU" b="1" dirty="0" err="1" smtClean="0"/>
              <a:t>педагогів</a:t>
            </a:r>
            <a:r>
              <a:rPr lang="ru-RU" b="1" dirty="0" smtClean="0"/>
              <a:t>; </a:t>
            </a:r>
            <a:r>
              <a:rPr lang="ru-RU" b="1" dirty="0" err="1" smtClean="0"/>
              <a:t>аналізувати</a:t>
            </a:r>
            <a:r>
              <a:rPr lang="ru-RU" b="1" dirty="0" smtClean="0"/>
              <a:t> стан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; </a:t>
            </a:r>
            <a:r>
              <a:rPr lang="ru-RU" b="1" dirty="0" err="1" smtClean="0"/>
              <a:t>брати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складанні</a:t>
            </a:r>
            <a:r>
              <a:rPr lang="ru-RU" b="1" dirty="0" smtClean="0"/>
              <a:t> </a:t>
            </a:r>
            <a:r>
              <a:rPr lang="ru-RU" b="1" dirty="0" err="1" smtClean="0"/>
              <a:t>річного</a:t>
            </a:r>
            <a:r>
              <a:rPr lang="ru-RU" b="1" dirty="0" smtClean="0"/>
              <a:t> плану </a:t>
            </a:r>
            <a:r>
              <a:rPr lang="ru-RU" b="1" dirty="0" err="1" smtClean="0"/>
              <a:t>роботи</a:t>
            </a:r>
            <a:r>
              <a:rPr lang="ru-RU" b="1" dirty="0" smtClean="0"/>
              <a:t>; </a:t>
            </a:r>
            <a:r>
              <a:rPr lang="ru-RU" b="1" dirty="0" err="1" smtClean="0"/>
              <a:t>координувати</a:t>
            </a:r>
            <a:r>
              <a:rPr lang="ru-RU" b="1" dirty="0" smtClean="0"/>
              <a:t> </a:t>
            </a:r>
            <a:r>
              <a:rPr lang="ru-RU" b="1" dirty="0" err="1" smtClean="0"/>
              <a:t>зусилля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керівників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; </a:t>
            </a:r>
            <a:r>
              <a:rPr lang="ru-RU" b="1" dirty="0" err="1" smtClean="0"/>
              <a:t>створювати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директором </a:t>
            </a:r>
            <a:r>
              <a:rPr lang="ru-RU" b="1" dirty="0" err="1" smtClean="0"/>
              <a:t>умови</a:t>
            </a:r>
            <a:r>
              <a:rPr lang="ru-RU" b="1" dirty="0" smtClean="0"/>
              <a:t> для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батьків</a:t>
            </a:r>
            <a:r>
              <a:rPr lang="ru-RU" b="1" dirty="0" smtClean="0"/>
              <a:t>; </a:t>
            </a:r>
            <a:r>
              <a:rPr lang="ru-RU" b="1" dirty="0" err="1" smtClean="0"/>
              <a:t>розглядати</a:t>
            </a:r>
            <a:r>
              <a:rPr lang="ru-RU" b="1" dirty="0" smtClean="0"/>
              <a:t> </a:t>
            </a:r>
            <a:r>
              <a:rPr lang="ru-RU" b="1" dirty="0" err="1" smtClean="0"/>
              <a:t>пропозиції</a:t>
            </a:r>
            <a:r>
              <a:rPr lang="ru-RU" b="1" dirty="0" smtClean="0"/>
              <a:t>, </a:t>
            </a:r>
            <a:r>
              <a:rPr lang="ru-RU" b="1" dirty="0" err="1" smtClean="0"/>
              <a:t>скарги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зауваження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педагогів</a:t>
            </a:r>
            <a:r>
              <a:rPr lang="ru-RU" b="1" dirty="0" smtClean="0"/>
              <a:t>, </a:t>
            </a:r>
            <a:r>
              <a:rPr lang="ru-RU" b="1" dirty="0" err="1" smtClean="0"/>
              <a:t>учнів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батьків</a:t>
            </a:r>
            <a:r>
              <a:rPr lang="ru-RU" b="1" dirty="0" smtClean="0"/>
              <a:t>; </a:t>
            </a:r>
            <a:r>
              <a:rPr lang="ru-RU" b="1" dirty="0" err="1" smtClean="0"/>
              <a:t>заслуховувати</a:t>
            </a:r>
            <a:r>
              <a:rPr lang="ru-RU" b="1" dirty="0" smtClean="0"/>
              <a:t> </a:t>
            </a:r>
            <a:r>
              <a:rPr lang="ru-RU" b="1" dirty="0" err="1" smtClean="0"/>
              <a:t>звіти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керівників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; </a:t>
            </a:r>
            <a:r>
              <a:rPr lang="ru-RU" b="1" dirty="0" err="1" smtClean="0"/>
              <a:t>проводити</a:t>
            </a:r>
            <a:r>
              <a:rPr lang="ru-RU" b="1" dirty="0" smtClean="0"/>
              <a:t> роботу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виборів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призначень</a:t>
            </a:r>
            <a:r>
              <a:rPr lang="ru-RU" b="1" dirty="0" smtClean="0"/>
              <a:t> </a:t>
            </a:r>
            <a:r>
              <a:rPr lang="ru-RU" b="1" dirty="0" err="1" smtClean="0"/>
              <a:t>класних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керівників</a:t>
            </a:r>
            <a:r>
              <a:rPr lang="ru-RU" b="1" dirty="0" smtClean="0"/>
              <a:t>, </a:t>
            </a:r>
            <a:r>
              <a:rPr lang="ru-RU" b="1" dirty="0" err="1" smtClean="0"/>
              <a:t>керівників</a:t>
            </a:r>
            <a:r>
              <a:rPr lang="ru-RU" b="1" dirty="0" smtClean="0"/>
              <a:t> </a:t>
            </a:r>
            <a:r>
              <a:rPr lang="ru-RU" b="1" dirty="0" err="1" smtClean="0"/>
              <a:t>гуртків</a:t>
            </a:r>
            <a:r>
              <a:rPr lang="ru-RU" b="1" dirty="0" smtClean="0"/>
              <a:t>, </a:t>
            </a:r>
            <a:r>
              <a:rPr lang="ru-RU" b="1" dirty="0" err="1" smtClean="0"/>
              <a:t>клубів</a:t>
            </a:r>
            <a:r>
              <a:rPr lang="ru-RU" b="1" dirty="0" smtClean="0"/>
              <a:t>, </a:t>
            </a:r>
            <a:r>
              <a:rPr lang="ru-RU" b="1" dirty="0" err="1" smtClean="0"/>
              <a:t>об'єднань</a:t>
            </a:r>
            <a:r>
              <a:rPr lang="ru-RU" b="1" dirty="0" smtClean="0"/>
              <a:t>; </a:t>
            </a:r>
            <a:r>
              <a:rPr lang="ru-RU" b="1" dirty="0" err="1" smtClean="0"/>
              <a:t>розглядати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соціальні</a:t>
            </a:r>
            <a:r>
              <a:rPr lang="ru-RU" b="1" dirty="0" smtClean="0"/>
              <a:t>, </a:t>
            </a:r>
            <a:r>
              <a:rPr lang="ru-RU" b="1" dirty="0" err="1" smtClean="0"/>
              <a:t>житлово-побутові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; </a:t>
            </a:r>
            <a:r>
              <a:rPr lang="ru-RU" b="1" dirty="0" err="1" smtClean="0"/>
              <a:t>організувати</a:t>
            </a:r>
            <a:r>
              <a:rPr lang="ru-RU" b="1" dirty="0" smtClean="0"/>
              <a:t> </a:t>
            </a:r>
            <a:r>
              <a:rPr lang="ru-RU" b="1" dirty="0" err="1" smtClean="0"/>
              <a:t>громадський</a:t>
            </a:r>
            <a:r>
              <a:rPr lang="ru-RU" b="1" dirty="0" smtClean="0"/>
              <a:t> контроль за </a:t>
            </a:r>
            <a:r>
              <a:rPr lang="ru-RU" b="1" dirty="0" err="1" smtClean="0"/>
              <a:t>харчуванням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медичним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; </a:t>
            </a:r>
            <a:r>
              <a:rPr lang="ru-RU" b="1" dirty="0" err="1" smtClean="0"/>
              <a:t>контролювати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</a:t>
            </a:r>
            <a:r>
              <a:rPr lang="ru-RU" b="1" dirty="0" err="1" smtClean="0"/>
              <a:t>бюджетних</a:t>
            </a:r>
            <a:r>
              <a:rPr lang="ru-RU" b="1" dirty="0" smtClean="0"/>
              <a:t> </a:t>
            </a:r>
            <a:r>
              <a:rPr lang="ru-RU" b="1" dirty="0" err="1" smtClean="0"/>
              <a:t>асигнувань</a:t>
            </a:r>
            <a:r>
              <a:rPr lang="ru-RU" b="1" dirty="0" smtClean="0"/>
              <a:t>, </a:t>
            </a:r>
            <a:r>
              <a:rPr lang="ru-RU" b="1" dirty="0" err="1" smtClean="0"/>
              <a:t>розподіляти</a:t>
            </a:r>
            <a:r>
              <a:rPr lang="ru-RU" b="1" dirty="0" smtClean="0"/>
              <a:t> </a:t>
            </a:r>
            <a:r>
              <a:rPr lang="ru-RU" b="1" dirty="0" err="1" smtClean="0"/>
              <a:t>кошти</a:t>
            </a:r>
            <a:r>
              <a:rPr lang="ru-RU" b="1" dirty="0" smtClean="0"/>
              <a:t> фонду всеобучу; </a:t>
            </a:r>
            <a:r>
              <a:rPr lang="ru-RU" b="1" dirty="0" err="1" smtClean="0"/>
              <a:t>брати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проведенні</a:t>
            </a:r>
            <a:r>
              <a:rPr lang="ru-RU" b="1" dirty="0" smtClean="0"/>
              <a:t> </a:t>
            </a:r>
            <a:r>
              <a:rPr lang="ru-RU" b="1" dirty="0" err="1" smtClean="0"/>
              <a:t>атестації</a:t>
            </a:r>
            <a:r>
              <a:rPr lang="ru-RU" b="1" dirty="0" smtClean="0"/>
              <a:t> </a:t>
            </a:r>
            <a:r>
              <a:rPr lang="ru-RU" b="1" dirty="0" err="1" smtClean="0"/>
              <a:t>вчителів</a:t>
            </a:r>
            <a:r>
              <a:rPr lang="ru-RU" b="1" dirty="0" smtClean="0"/>
              <a:t>; </a:t>
            </a:r>
            <a:r>
              <a:rPr lang="ru-RU" b="1" dirty="0" err="1" smtClean="0"/>
              <a:t>інформувати</a:t>
            </a:r>
            <a:r>
              <a:rPr lang="ru-RU" b="1" dirty="0" smtClean="0"/>
              <a:t> </a:t>
            </a:r>
            <a:r>
              <a:rPr lang="ru-RU" b="1" dirty="0" err="1" smtClean="0"/>
              <a:t>колектив</a:t>
            </a:r>
            <a:r>
              <a:rPr lang="ru-RU" b="1" dirty="0" smtClean="0"/>
              <a:t> про свою роботу; </a:t>
            </a:r>
            <a:r>
              <a:rPr lang="ru-RU" b="1" dirty="0" err="1" smtClean="0"/>
              <a:t>стимулювати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; нести </a:t>
            </a:r>
            <a:r>
              <a:rPr lang="ru-RU" b="1" dirty="0" err="1" smtClean="0"/>
              <a:t>відповідальність</a:t>
            </a:r>
            <a:r>
              <a:rPr lang="ru-RU" b="1" dirty="0" smtClean="0"/>
              <a:t> за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конкретних</a:t>
            </a:r>
            <a:r>
              <a:rPr lang="ru-RU" b="1" dirty="0" smtClean="0"/>
              <a:t> проблем та </a:t>
            </a:r>
            <a:r>
              <a:rPr lang="ru-RU" b="1" dirty="0" err="1" smtClean="0"/>
              <a:t>реалізацію</a:t>
            </a:r>
            <a:r>
              <a:rPr lang="ru-RU" b="1" dirty="0" smtClean="0"/>
              <a:t> </a:t>
            </a:r>
            <a:r>
              <a:rPr lang="ru-RU" b="1" dirty="0" err="1" smtClean="0"/>
              <a:t>покладених</a:t>
            </a:r>
            <a:r>
              <a:rPr lang="ru-RU" b="1" dirty="0" smtClean="0"/>
              <a:t> на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Склад Ради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Голова ради школи  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Ялсукова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О.О.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від батьків :Січова М.М.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Штепа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І.О. Мєшкова О.М.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громадськості: Варшавська Н.І.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Братченко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О.М. Морозова О.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педколективу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: Романова М.І.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Турупалова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Л.О.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Бодунова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Н.А.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учнів: Січовий Ю.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Лазарь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Є.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Бабіч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В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Затверджує , погоджує ,контролює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2400" b="1" dirty="0" smtClean="0"/>
              <a:t>Річний ,навчальний план,режим роботи школи </a:t>
            </a:r>
          </a:p>
          <a:p>
            <a:r>
              <a:rPr lang="ru-RU" sz="2400" b="1" dirty="0" smtClean="0"/>
              <a:t> Систему </a:t>
            </a:r>
            <a:r>
              <a:rPr lang="ru-RU" sz="2400" b="1" dirty="0" err="1" smtClean="0"/>
              <a:t>моральних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матеріальних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заохочень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освітнього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процесу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(грамота «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високі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досягнення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навчанні</a:t>
            </a:r>
            <a:r>
              <a:rPr lang="ru-RU" sz="2400" b="1" dirty="0" smtClean="0"/>
              <a:t>»,</a:t>
            </a:r>
            <a:r>
              <a:rPr lang="ru-RU" sz="2400" b="1" dirty="0" err="1" smtClean="0"/>
              <a:t>педагогічні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премії,тощо</a:t>
            </a:r>
            <a:r>
              <a:rPr lang="ru-RU" sz="2400" b="1" dirty="0" smtClean="0"/>
              <a:t> )</a:t>
            </a:r>
          </a:p>
          <a:p>
            <a:pPr>
              <a:buNone/>
            </a:pPr>
            <a:r>
              <a:rPr lang="uk-UA" sz="2400" b="1" dirty="0" smtClean="0"/>
              <a:t>      Харчування, медичне обслуговування учнів, якість навчання, виховання ,бере участь в проведенні  атестації </a:t>
            </a:r>
            <a:r>
              <a:rPr lang="uk-UA" sz="2400" b="1" dirty="0" err="1" smtClean="0"/>
              <a:t>педпрацівників</a:t>
            </a:r>
            <a:r>
              <a:rPr lang="uk-UA" sz="2400" b="1" dirty="0" smtClean="0"/>
              <a:t>, </a:t>
            </a:r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r>
              <a:rPr lang="uk-UA" sz="2400" b="1" dirty="0" smtClean="0"/>
              <a:t>КРІМ цього :</a:t>
            </a:r>
            <a:r>
              <a:rPr lang="uk-UA" sz="2400" b="1" dirty="0" smtClean="0">
                <a:solidFill>
                  <a:srgbClr val="0070C0"/>
                </a:solidFill>
              </a:rPr>
              <a:t>вирішує питання </a:t>
            </a:r>
            <a:r>
              <a:rPr lang="ru-RU" sz="2400" b="1" dirty="0" err="1" smtClean="0">
                <a:solidFill>
                  <a:srgbClr val="0070C0"/>
                </a:solidFill>
              </a:rPr>
              <a:t>роботи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профілактики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правопорушень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серед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учнів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девіантною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поведінкою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звернення</a:t>
            </a:r>
            <a:r>
              <a:rPr lang="ru-RU" sz="2400" b="1" dirty="0" smtClean="0">
                <a:solidFill>
                  <a:srgbClr val="0070C0"/>
                </a:solidFill>
              </a:rPr>
              <a:t> до </a:t>
            </a:r>
            <a:r>
              <a:rPr lang="ru-RU" sz="2400" b="1" dirty="0" err="1" smtClean="0">
                <a:solidFill>
                  <a:srgbClr val="0070C0"/>
                </a:solidFill>
              </a:rPr>
              <a:t>Правління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благодійної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2400" b="1" dirty="0" smtClean="0">
                <a:solidFill>
                  <a:srgbClr val="0070C0"/>
                </a:solidFill>
              </a:rPr>
              <a:t> ,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організація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</a:rPr>
              <a:t>моніторингу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навчальних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приміщень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 метою </a:t>
            </a:r>
            <a:r>
              <a:rPr lang="ru-RU" sz="2400" b="1" dirty="0" err="1" smtClean="0">
                <a:solidFill>
                  <a:srgbClr val="0070C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необхідності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проведення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профілактичного</a:t>
            </a:r>
            <a:r>
              <a:rPr lang="ru-RU" sz="2400" b="1" dirty="0" smtClean="0">
                <a:solidFill>
                  <a:srgbClr val="0070C0"/>
                </a:solidFill>
              </a:rPr>
              <a:t> ремонту </a:t>
            </a:r>
            <a:r>
              <a:rPr lang="ru-RU" sz="2400" b="1" dirty="0" err="1" smtClean="0">
                <a:solidFill>
                  <a:srgbClr val="0070C0"/>
                </a:solidFill>
              </a:rPr>
              <a:t>тощо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Діяльність Ради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\Desktop\21317864_1942378675982381_50910707616816499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4968552" cy="4536504"/>
          </a:xfrm>
          <a:prstGeom prst="rect">
            <a:avLst/>
          </a:prstGeom>
          <a:noFill/>
        </p:spPr>
      </p:pic>
      <p:pic>
        <p:nvPicPr>
          <p:cNvPr id="3075" name="Picture 3" descr="C:\Users\Админ\Desktop\21369351_1942378665982382_91346157448213511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2697212" cy="4824536"/>
          </a:xfrm>
          <a:prstGeom prst="rect">
            <a:avLst/>
          </a:prstGeom>
          <a:noFill/>
        </p:spPr>
      </p:pic>
      <p:pic>
        <p:nvPicPr>
          <p:cNvPr id="3076" name="Picture 4" descr="C:\Users\Админ\Desktop\21317761_1942378612649054_2212764419877142416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81536"/>
            <a:ext cx="33944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Черга денна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Оновлення</a:t>
            </a:r>
            <a:r>
              <a:rPr lang="ru-RU" smtClean="0"/>
              <a:t> </a:t>
            </a:r>
            <a:r>
              <a:rPr lang="ru-RU" smtClean="0"/>
              <a:t> складу  </a:t>
            </a:r>
            <a:r>
              <a:rPr lang="ru-RU" dirty="0" smtClean="0"/>
              <a:t>ради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І семестру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правопорушень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девіантною</a:t>
            </a:r>
            <a:r>
              <a:rPr lang="ru-RU" dirty="0" smtClean="0"/>
              <a:t> </a:t>
            </a:r>
            <a:r>
              <a:rPr lang="ru-RU" dirty="0" err="1" smtClean="0"/>
              <a:t>поведінкою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Про проведення новорічних заходів.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Рада Молочанського НВК  </vt:lpstr>
      <vt:lpstr> РАДА здійснює  демократичне управління школою, поєднуючи єдиноначальність і колегіальність, державність та громадське управління; удосконалює  роботу школи; зміцнює  матеріально-технічну базу школи, залучаючи громадськість; бере  участь у вирішенні оперативних проблем роботи школи; сприяє  впровадженню наукового управління школою. </vt:lpstr>
      <vt:lpstr>Основні функції </vt:lpstr>
      <vt:lpstr>Склад Ради </vt:lpstr>
      <vt:lpstr>Затверджує , погоджує ,контролює</vt:lpstr>
      <vt:lpstr>Діяльність Ради </vt:lpstr>
      <vt:lpstr>Черга денна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Рада школи </dc:title>
  <dc:creator>Админ</dc:creator>
  <cp:lastModifiedBy>Админ</cp:lastModifiedBy>
  <cp:revision>8</cp:revision>
  <dcterms:created xsi:type="dcterms:W3CDTF">2017-12-14T20:46:36Z</dcterms:created>
  <dcterms:modified xsi:type="dcterms:W3CDTF">2017-12-14T21:44:18Z</dcterms:modified>
</cp:coreProperties>
</file>