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33" r:id="rId3"/>
    <p:sldId id="334" r:id="rId4"/>
    <p:sldId id="335" r:id="rId5"/>
    <p:sldId id="336" r:id="rId6"/>
    <p:sldId id="337" r:id="rId7"/>
    <p:sldId id="338" r:id="rId8"/>
    <p:sldId id="339" r:id="rId9"/>
    <p:sldId id="260" r:id="rId10"/>
    <p:sldId id="261" r:id="rId11"/>
    <p:sldId id="262" r:id="rId12"/>
    <p:sldId id="263" r:id="rId13"/>
    <p:sldId id="264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4" r:id="rId28"/>
    <p:sldId id="285" r:id="rId29"/>
    <p:sldId id="286" r:id="rId30"/>
    <p:sldId id="281" r:id="rId31"/>
    <p:sldId id="283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9" r:id="rId41"/>
    <p:sldId id="295" r:id="rId42"/>
    <p:sldId id="296" r:id="rId43"/>
    <p:sldId id="297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4" r:id="rId65"/>
    <p:sldId id="319" r:id="rId66"/>
    <p:sldId id="320" r:id="rId67"/>
    <p:sldId id="321" r:id="rId68"/>
    <p:sldId id="322" r:id="rId69"/>
    <p:sldId id="332" r:id="rId70"/>
    <p:sldId id="323" r:id="rId71"/>
    <p:sldId id="325" r:id="rId72"/>
    <p:sldId id="326" r:id="rId73"/>
    <p:sldId id="327" r:id="rId74"/>
    <p:sldId id="328" r:id="rId75"/>
    <p:sldId id="330" r:id="rId76"/>
    <p:sldId id="331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4660"/>
  </p:normalViewPr>
  <p:slideViewPr>
    <p:cSldViewPr>
      <p:cViewPr varScale="1">
        <p:scale>
          <a:sx n="69" d="100"/>
          <a:sy n="69" d="100"/>
        </p:scale>
        <p:origin x="-5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42;&#1088;&#1077;&#1084;&#1077;&#1085;&#1085;&#1072;&#1103;\015%20Vypusknoj_-_My_vidim_grust_u_vas_v_glazah_plyus.mp3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gi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arhivurokov.ru/kopilka/uploads/user_file_573d855f84649/prazdnik-proshchai-nachal-naia-shkola-zdravstvui-5-klass_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prazdnik-proshchai-nachal-naia-shkola-zdravstvui-5-klass_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5459883349187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5557"/>
            <a:ext cx="9144000" cy="68835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293478_stock-photo-seamless-background-with-stars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8255"/>
            <a:ext cx="9144000" cy="68762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ivepre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2553_star-mutlu-karikatür-adam-eller-gözl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265"/>
            <a:ext cx="9144000" cy="68822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14739-seast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ello_html_m153a20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5283"/>
            <a:ext cx="9144000" cy="68732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vTL5cZRlq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489654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hV_8wcWic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0196" y="0"/>
            <a:ext cx="489605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ZCh3dFlWJE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-722"/>
            <a:ext cx="4824536" cy="6869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8V5ZL7ggR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4" y="0"/>
            <a:ext cx="51435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169146934_nSlKO8_1495562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396536" cy="685800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0X5jKqE9-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613420" cy="6453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xszxRmvvY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8613" cy="64797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4JQoz2aX1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-33862"/>
            <a:ext cx="4839111" cy="6891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V6wWf0_8Q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-722"/>
            <a:ext cx="4608512" cy="6869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vo6GmYgcM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079650" cy="60932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y_tIUibFNv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8387" y="0"/>
            <a:ext cx="5125861" cy="68433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pW_NIbr8L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8613" cy="64797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nfvuyS2m7W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14150" y="0"/>
            <a:ext cx="454074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ZNFA4-8Yg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0197" y="0"/>
            <a:ext cx="46010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_neDE4_yW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4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9146960_keV8K_14955628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zzCVKH1ZgE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4166" y="0"/>
            <a:ext cx="918816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tnFr4GB6c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3357" cy="68875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a2b583c74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1503" cy="68516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олн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799288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293478_stock-photo-seamless-background-with-stars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1942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41724" y="1"/>
            <a:ext cx="579421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45445835_shkolniki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b2a3d53c8381f8cc7da4e2464d123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315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q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720" y="0"/>
            <a:ext cx="921702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16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9146908_ZK69bc_1495562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ackpack-girl-644x9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63370" y="-531440"/>
            <a:ext cx="5035347" cy="75608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1b758e2e3_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9899" y="1600200"/>
            <a:ext cx="4864202" cy="4525963"/>
          </a:xfrm>
        </p:spPr>
      </p:pic>
      <p:pic>
        <p:nvPicPr>
          <p:cNvPr id="5" name="Рисунок 4" descr="51b758e2e3_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07e5rk1d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7148"/>
            <a:ext cx="9144000" cy="71905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623b40e25be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-1035496"/>
            <a:ext cx="9865096" cy="90730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0bad0b0d180d182d0b8d0bdd0bad0b0-3-d180d0bed0b4d0b8d182d0b5d0bbd0b8-d0bfd0bed183d187d0b0d18ed18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nfywgjk_1447329922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va-plyus-t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071" y="0"/>
            <a:ext cx="9184097" cy="7749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aIfEq1XQs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3357" cy="68875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146875_L2vhCm_1495562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525"/>
            <a:ext cx="9144000" cy="688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vcc3CzaGY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816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EwD3XQu0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353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gXIxPAc5K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j_4SO43Ug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428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rQV9ajP9W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pvA6NJDI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s5QXq4U2A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08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G7SN8EaXf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JtDom3Pnw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353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nyv25dWrS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Рисунок 4" descr="AlUj41WzNJ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146856_GgarXadY3_14955626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6069330" cy="6858000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1r6hdUP2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08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4SB8xDfFy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YrprZa6_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08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jiSLO9l8g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353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aZYquqfsW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n1USSKKLEK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353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dWGdfSk10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Рисунок 4" descr="FlnJkxkX7G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  <p:pic>
        <p:nvPicPr>
          <p:cNvPr id="6" name="Рисунок 5" descr="Mtb6j3NEBM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0BPeWQ33u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353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TFCR9OKt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5230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9146394_G7zZGLdz3_1495562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G7SN8EaXf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hQtLw9U9o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1Emrn6VeQ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qFej8WSn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Y_rJQW3s9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otovye-detskie-stili-dlya-fotodeks-4342-larg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0305" y="0"/>
            <a:ext cx="9217024" cy="6858000"/>
          </a:xfrm>
        </p:spPr>
      </p:pic>
      <p:pic>
        <p:nvPicPr>
          <p:cNvPr id="6" name="Рисунок 5" descr="1363348106_animaciya-golub-ptica-mir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052736"/>
            <a:ext cx="4968552" cy="4896544"/>
          </a:xfrm>
          <a:prstGeom prst="rect">
            <a:avLst/>
          </a:prstGeom>
        </p:spPr>
      </p:pic>
      <p:pic>
        <p:nvPicPr>
          <p:cNvPr id="5" name="015 Vypusknoj_-_My_vidim_grust_u_vas_v_glazah_ply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79512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920f11dcd0bed1bf235a6d2c73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9146239_iHX724wi_14955618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05477" cy="4525963"/>
          </a:xfrm>
          <a:prstGeom prst="rect">
            <a:avLst/>
          </a:prstGeom>
        </p:spPr>
      </p:pic>
      <p:pic>
        <p:nvPicPr>
          <p:cNvPr id="5" name="Рисунок 4" descr="169146239_98XRVDjg_1495561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2614" y="980728"/>
            <a:ext cx="5201386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ni-tvoreni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932" y="0"/>
            <a:ext cx="9158932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Экран (4:3)</PresentationFormat>
  <Paragraphs>0</Paragraphs>
  <Slides>76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30</cp:revision>
  <dcterms:modified xsi:type="dcterms:W3CDTF">2017-05-29T16:13:11Z</dcterms:modified>
</cp:coreProperties>
</file>